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56"/>
  </p:notesMasterIdLst>
  <p:sldIdLst>
    <p:sldId id="910" r:id="rId2"/>
    <p:sldId id="256" r:id="rId3"/>
    <p:sldId id="876" r:id="rId4"/>
    <p:sldId id="325" r:id="rId5"/>
    <p:sldId id="923" r:id="rId6"/>
    <p:sldId id="887" r:id="rId7"/>
    <p:sldId id="924" r:id="rId8"/>
    <p:sldId id="888" r:id="rId9"/>
    <p:sldId id="889" r:id="rId10"/>
    <p:sldId id="890" r:id="rId11"/>
    <p:sldId id="321" r:id="rId12"/>
    <p:sldId id="885" r:id="rId13"/>
    <p:sldId id="886" r:id="rId14"/>
    <p:sldId id="925" r:id="rId15"/>
    <p:sldId id="892" r:id="rId16"/>
    <p:sldId id="891" r:id="rId17"/>
    <p:sldId id="884" r:id="rId18"/>
    <p:sldId id="927" r:id="rId19"/>
    <p:sldId id="928" r:id="rId20"/>
    <p:sldId id="324" r:id="rId21"/>
    <p:sldId id="894" r:id="rId22"/>
    <p:sldId id="893" r:id="rId23"/>
    <p:sldId id="895" r:id="rId24"/>
    <p:sldId id="897" r:id="rId25"/>
    <p:sldId id="877" r:id="rId26"/>
    <p:sldId id="926" r:id="rId27"/>
    <p:sldId id="878" r:id="rId28"/>
    <p:sldId id="879" r:id="rId29"/>
    <p:sldId id="898" r:id="rId30"/>
    <p:sldId id="899" r:id="rId31"/>
    <p:sldId id="900" r:id="rId32"/>
    <p:sldId id="901" r:id="rId33"/>
    <p:sldId id="833" r:id="rId34"/>
    <p:sldId id="1048" r:id="rId35"/>
    <p:sldId id="1055" r:id="rId36"/>
    <p:sldId id="904" r:id="rId37"/>
    <p:sldId id="905" r:id="rId38"/>
    <p:sldId id="907" r:id="rId39"/>
    <p:sldId id="902" r:id="rId40"/>
    <p:sldId id="903" r:id="rId41"/>
    <p:sldId id="908" r:id="rId42"/>
    <p:sldId id="909" r:id="rId43"/>
    <p:sldId id="911" r:id="rId44"/>
    <p:sldId id="912" r:id="rId45"/>
    <p:sldId id="913" r:id="rId46"/>
    <p:sldId id="914" r:id="rId47"/>
    <p:sldId id="915" r:id="rId48"/>
    <p:sldId id="916" r:id="rId49"/>
    <p:sldId id="917" r:id="rId50"/>
    <p:sldId id="918" r:id="rId51"/>
    <p:sldId id="920" r:id="rId52"/>
    <p:sldId id="919" r:id="rId53"/>
    <p:sldId id="921" r:id="rId54"/>
    <p:sldId id="922" r:id="rId55"/>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6D6D"/>
    <a:srgbClr val="C00000"/>
    <a:srgbClr val="52B39B"/>
    <a:srgbClr val="EAB049"/>
    <a:srgbClr val="6E4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0B160-5619-4E4A-9255-AD1A7C259B01}" v="547" dt="2025-06-11T17:54:05.04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97"/>
    <p:restoredTop sz="75634"/>
  </p:normalViewPr>
  <p:slideViewPr>
    <p:cSldViewPr snapToGrid="0">
      <p:cViewPr varScale="1">
        <p:scale>
          <a:sx n="73" d="100"/>
          <a:sy n="73" d="100"/>
        </p:scale>
        <p:origin x="208" y="58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hado, Fabio" userId="99190264-d35d-4ed2-bfb3-d4fbcb49b7b0" providerId="ADAL" clId="{0560B160-5619-4E4A-9255-AD1A7C259B01}"/>
    <pc:docChg chg="undo custSel addSld delSld modSld sldOrd">
      <pc:chgData name="Machado, Fabio" userId="99190264-d35d-4ed2-bfb3-d4fbcb49b7b0" providerId="ADAL" clId="{0560B160-5619-4E4A-9255-AD1A7C259B01}" dt="2025-06-11T17:54:20.313" v="7571" actId="113"/>
      <pc:docMkLst>
        <pc:docMk/>
      </pc:docMkLst>
      <pc:sldChg chg="addSp delSp modSp mod modNotesTx">
        <pc:chgData name="Machado, Fabio" userId="99190264-d35d-4ed2-bfb3-d4fbcb49b7b0" providerId="ADAL" clId="{0560B160-5619-4E4A-9255-AD1A7C259B01}" dt="2025-06-11T13:22:11.164" v="6901" actId="20577"/>
        <pc:sldMkLst>
          <pc:docMk/>
          <pc:sldMk cId="0" sldId="256"/>
        </pc:sldMkLst>
        <pc:picChg chg="add del mod">
          <ac:chgData name="Machado, Fabio" userId="99190264-d35d-4ed2-bfb3-d4fbcb49b7b0" providerId="ADAL" clId="{0560B160-5619-4E4A-9255-AD1A7C259B01}" dt="2025-05-28T12:39:22.225" v="5352" actId="478"/>
          <ac:picMkLst>
            <pc:docMk/>
            <pc:sldMk cId="0" sldId="256"/>
            <ac:picMk id="1026" creationId="{A5F284A9-06D4-06CC-4867-7054C9C36780}"/>
          </ac:picMkLst>
        </pc:picChg>
      </pc:sldChg>
      <pc:sldChg chg="add del">
        <pc:chgData name="Machado, Fabio" userId="99190264-d35d-4ed2-bfb3-d4fbcb49b7b0" providerId="ADAL" clId="{0560B160-5619-4E4A-9255-AD1A7C259B01}" dt="2025-05-26T19:25:48.979" v="120" actId="2696"/>
        <pc:sldMkLst>
          <pc:docMk/>
          <pc:sldMk cId="0" sldId="257"/>
        </pc:sldMkLst>
      </pc:sldChg>
      <pc:sldChg chg="new del">
        <pc:chgData name="Machado, Fabio" userId="99190264-d35d-4ed2-bfb3-d4fbcb49b7b0" providerId="ADAL" clId="{0560B160-5619-4E4A-9255-AD1A7C259B01}" dt="2025-05-26T19:25:44.465" v="46" actId="680"/>
        <pc:sldMkLst>
          <pc:docMk/>
          <pc:sldMk cId="2754450174" sldId="257"/>
        </pc:sldMkLst>
      </pc:sldChg>
      <pc:sldChg chg="add del">
        <pc:chgData name="Machado, Fabio" userId="99190264-d35d-4ed2-bfb3-d4fbcb49b7b0" providerId="ADAL" clId="{0560B160-5619-4E4A-9255-AD1A7C259B01}" dt="2025-05-26T19:25:48.978" v="118" actId="2696"/>
        <pc:sldMkLst>
          <pc:docMk/>
          <pc:sldMk cId="913656148" sldId="289"/>
        </pc:sldMkLst>
      </pc:sldChg>
      <pc:sldChg chg="add del">
        <pc:chgData name="Machado, Fabio" userId="99190264-d35d-4ed2-bfb3-d4fbcb49b7b0" providerId="ADAL" clId="{0560B160-5619-4E4A-9255-AD1A7C259B01}" dt="2025-05-26T19:25:48.989" v="130" actId="2696"/>
        <pc:sldMkLst>
          <pc:docMk/>
          <pc:sldMk cId="3632707959" sldId="290"/>
        </pc:sldMkLst>
      </pc:sldChg>
      <pc:sldChg chg="add del">
        <pc:chgData name="Machado, Fabio" userId="99190264-d35d-4ed2-bfb3-d4fbcb49b7b0" providerId="ADAL" clId="{0560B160-5619-4E4A-9255-AD1A7C259B01}" dt="2025-05-26T19:25:48.995" v="132" actId="2696"/>
        <pc:sldMkLst>
          <pc:docMk/>
          <pc:sldMk cId="3500002753" sldId="291"/>
        </pc:sldMkLst>
      </pc:sldChg>
      <pc:sldChg chg="add del">
        <pc:chgData name="Machado, Fabio" userId="99190264-d35d-4ed2-bfb3-d4fbcb49b7b0" providerId="ADAL" clId="{0560B160-5619-4E4A-9255-AD1A7C259B01}" dt="2025-05-26T19:25:48.961" v="99" actId="2696"/>
        <pc:sldMkLst>
          <pc:docMk/>
          <pc:sldMk cId="3759482074" sldId="292"/>
        </pc:sldMkLst>
      </pc:sldChg>
      <pc:sldChg chg="add del">
        <pc:chgData name="Machado, Fabio" userId="99190264-d35d-4ed2-bfb3-d4fbcb49b7b0" providerId="ADAL" clId="{0560B160-5619-4E4A-9255-AD1A7C259B01}" dt="2025-05-26T19:25:48.988" v="127" actId="2696"/>
        <pc:sldMkLst>
          <pc:docMk/>
          <pc:sldMk cId="2674386452" sldId="293"/>
        </pc:sldMkLst>
      </pc:sldChg>
      <pc:sldChg chg="add del">
        <pc:chgData name="Machado, Fabio" userId="99190264-d35d-4ed2-bfb3-d4fbcb49b7b0" providerId="ADAL" clId="{0560B160-5619-4E4A-9255-AD1A7C259B01}" dt="2025-05-26T19:25:48.981" v="122" actId="2696"/>
        <pc:sldMkLst>
          <pc:docMk/>
          <pc:sldMk cId="2311829654" sldId="294"/>
        </pc:sldMkLst>
      </pc:sldChg>
      <pc:sldChg chg="add del">
        <pc:chgData name="Machado, Fabio" userId="99190264-d35d-4ed2-bfb3-d4fbcb49b7b0" providerId="ADAL" clId="{0560B160-5619-4E4A-9255-AD1A7C259B01}" dt="2025-05-26T19:25:48.975" v="113" actId="2696"/>
        <pc:sldMkLst>
          <pc:docMk/>
          <pc:sldMk cId="1124755594" sldId="295"/>
        </pc:sldMkLst>
      </pc:sldChg>
      <pc:sldChg chg="add del">
        <pc:chgData name="Machado, Fabio" userId="99190264-d35d-4ed2-bfb3-d4fbcb49b7b0" providerId="ADAL" clId="{0560B160-5619-4E4A-9255-AD1A7C259B01}" dt="2025-05-26T19:25:48.977" v="117" actId="2696"/>
        <pc:sldMkLst>
          <pc:docMk/>
          <pc:sldMk cId="1241944558" sldId="296"/>
        </pc:sldMkLst>
      </pc:sldChg>
      <pc:sldChg chg="add del">
        <pc:chgData name="Machado, Fabio" userId="99190264-d35d-4ed2-bfb3-d4fbcb49b7b0" providerId="ADAL" clId="{0560B160-5619-4E4A-9255-AD1A7C259B01}" dt="2025-05-26T19:25:48.999" v="135" actId="2696"/>
        <pc:sldMkLst>
          <pc:docMk/>
          <pc:sldMk cId="3217695572" sldId="297"/>
        </pc:sldMkLst>
      </pc:sldChg>
      <pc:sldChg chg="add del">
        <pc:chgData name="Machado, Fabio" userId="99190264-d35d-4ed2-bfb3-d4fbcb49b7b0" providerId="ADAL" clId="{0560B160-5619-4E4A-9255-AD1A7C259B01}" dt="2025-05-26T19:25:48.970" v="107" actId="2696"/>
        <pc:sldMkLst>
          <pc:docMk/>
          <pc:sldMk cId="3728735778" sldId="300"/>
        </pc:sldMkLst>
      </pc:sldChg>
      <pc:sldChg chg="add del">
        <pc:chgData name="Machado, Fabio" userId="99190264-d35d-4ed2-bfb3-d4fbcb49b7b0" providerId="ADAL" clId="{0560B160-5619-4E4A-9255-AD1A7C259B01}" dt="2025-05-26T19:25:48.973" v="111" actId="2696"/>
        <pc:sldMkLst>
          <pc:docMk/>
          <pc:sldMk cId="1169702425" sldId="301"/>
        </pc:sldMkLst>
      </pc:sldChg>
      <pc:sldChg chg="add del">
        <pc:chgData name="Machado, Fabio" userId="99190264-d35d-4ed2-bfb3-d4fbcb49b7b0" providerId="ADAL" clId="{0560B160-5619-4E4A-9255-AD1A7C259B01}" dt="2025-05-26T19:25:48.974" v="112" actId="2696"/>
        <pc:sldMkLst>
          <pc:docMk/>
          <pc:sldMk cId="3691488733" sldId="302"/>
        </pc:sldMkLst>
      </pc:sldChg>
      <pc:sldChg chg="add del">
        <pc:chgData name="Machado, Fabio" userId="99190264-d35d-4ed2-bfb3-d4fbcb49b7b0" providerId="ADAL" clId="{0560B160-5619-4E4A-9255-AD1A7C259B01}" dt="2025-05-26T19:25:48.979" v="119" actId="2696"/>
        <pc:sldMkLst>
          <pc:docMk/>
          <pc:sldMk cId="2533308978" sldId="303"/>
        </pc:sldMkLst>
      </pc:sldChg>
      <pc:sldChg chg="add del">
        <pc:chgData name="Machado, Fabio" userId="99190264-d35d-4ed2-bfb3-d4fbcb49b7b0" providerId="ADAL" clId="{0560B160-5619-4E4A-9255-AD1A7C259B01}" dt="2025-05-26T19:25:48.996" v="133" actId="2696"/>
        <pc:sldMkLst>
          <pc:docMk/>
          <pc:sldMk cId="4219736545" sldId="304"/>
        </pc:sldMkLst>
      </pc:sldChg>
      <pc:sldChg chg="add del">
        <pc:chgData name="Machado, Fabio" userId="99190264-d35d-4ed2-bfb3-d4fbcb49b7b0" providerId="ADAL" clId="{0560B160-5619-4E4A-9255-AD1A7C259B01}" dt="2025-05-26T19:25:48.965" v="102" actId="2696"/>
        <pc:sldMkLst>
          <pc:docMk/>
          <pc:sldMk cId="2515708841" sldId="305"/>
        </pc:sldMkLst>
      </pc:sldChg>
      <pc:sldChg chg="add del">
        <pc:chgData name="Machado, Fabio" userId="99190264-d35d-4ed2-bfb3-d4fbcb49b7b0" providerId="ADAL" clId="{0560B160-5619-4E4A-9255-AD1A7C259B01}" dt="2025-05-26T19:25:48.996" v="134" actId="2696"/>
        <pc:sldMkLst>
          <pc:docMk/>
          <pc:sldMk cId="1544466072" sldId="306"/>
        </pc:sldMkLst>
      </pc:sldChg>
      <pc:sldChg chg="add del">
        <pc:chgData name="Machado, Fabio" userId="99190264-d35d-4ed2-bfb3-d4fbcb49b7b0" providerId="ADAL" clId="{0560B160-5619-4E4A-9255-AD1A7C259B01}" dt="2025-05-26T19:25:48.988" v="128" actId="2696"/>
        <pc:sldMkLst>
          <pc:docMk/>
          <pc:sldMk cId="1746750296" sldId="307"/>
        </pc:sldMkLst>
      </pc:sldChg>
      <pc:sldChg chg="add del">
        <pc:chgData name="Machado, Fabio" userId="99190264-d35d-4ed2-bfb3-d4fbcb49b7b0" providerId="ADAL" clId="{0560B160-5619-4E4A-9255-AD1A7C259B01}" dt="2025-05-26T19:25:48.971" v="109" actId="2696"/>
        <pc:sldMkLst>
          <pc:docMk/>
          <pc:sldMk cId="296893245" sldId="308"/>
        </pc:sldMkLst>
      </pc:sldChg>
      <pc:sldChg chg="add del">
        <pc:chgData name="Machado, Fabio" userId="99190264-d35d-4ed2-bfb3-d4fbcb49b7b0" providerId="ADAL" clId="{0560B160-5619-4E4A-9255-AD1A7C259B01}" dt="2025-05-26T19:25:48.989" v="129" actId="2696"/>
        <pc:sldMkLst>
          <pc:docMk/>
          <pc:sldMk cId="4179120766" sldId="309"/>
        </pc:sldMkLst>
      </pc:sldChg>
      <pc:sldChg chg="add del">
        <pc:chgData name="Machado, Fabio" userId="99190264-d35d-4ed2-bfb3-d4fbcb49b7b0" providerId="ADAL" clId="{0560B160-5619-4E4A-9255-AD1A7C259B01}" dt="2025-05-26T19:25:48.960" v="98" actId="2696"/>
        <pc:sldMkLst>
          <pc:docMk/>
          <pc:sldMk cId="2877655355" sldId="310"/>
        </pc:sldMkLst>
      </pc:sldChg>
      <pc:sldChg chg="add del">
        <pc:chgData name="Machado, Fabio" userId="99190264-d35d-4ed2-bfb3-d4fbcb49b7b0" providerId="ADAL" clId="{0560B160-5619-4E4A-9255-AD1A7C259B01}" dt="2025-05-26T19:25:48.958" v="97" actId="2696"/>
        <pc:sldMkLst>
          <pc:docMk/>
          <pc:sldMk cId="4103326664" sldId="317"/>
        </pc:sldMkLst>
      </pc:sldChg>
      <pc:sldChg chg="add del">
        <pc:chgData name="Machado, Fabio" userId="99190264-d35d-4ed2-bfb3-d4fbcb49b7b0" providerId="ADAL" clId="{0560B160-5619-4E4A-9255-AD1A7C259B01}" dt="2025-05-26T19:25:48.969" v="106" actId="2696"/>
        <pc:sldMkLst>
          <pc:docMk/>
          <pc:sldMk cId="1157625379" sldId="318"/>
        </pc:sldMkLst>
      </pc:sldChg>
      <pc:sldChg chg="addSp delSp modSp add del mod">
        <pc:chgData name="Machado, Fabio" userId="99190264-d35d-4ed2-bfb3-d4fbcb49b7b0" providerId="ADAL" clId="{0560B160-5619-4E4A-9255-AD1A7C259B01}" dt="2025-05-26T19:53:09.541" v="490" actId="2696"/>
        <pc:sldMkLst>
          <pc:docMk/>
          <pc:sldMk cId="2764517481" sldId="319"/>
        </pc:sldMkLst>
      </pc:sldChg>
      <pc:sldChg chg="new del">
        <pc:chgData name="Machado, Fabio" userId="99190264-d35d-4ed2-bfb3-d4fbcb49b7b0" providerId="ADAL" clId="{0560B160-5619-4E4A-9255-AD1A7C259B01}" dt="2025-05-26T19:47:01.101" v="265" actId="2696"/>
        <pc:sldMkLst>
          <pc:docMk/>
          <pc:sldMk cId="631230410" sldId="320"/>
        </pc:sldMkLst>
      </pc:sldChg>
      <pc:sldChg chg="add del">
        <pc:chgData name="Machado, Fabio" userId="99190264-d35d-4ed2-bfb3-d4fbcb49b7b0" providerId="ADAL" clId="{0560B160-5619-4E4A-9255-AD1A7C259B01}" dt="2025-05-26T19:25:48.993" v="131" actId="2696"/>
        <pc:sldMkLst>
          <pc:docMk/>
          <pc:sldMk cId="1553525283" sldId="320"/>
        </pc:sldMkLst>
      </pc:sldChg>
      <pc:sldChg chg="addSp delSp modSp add mod ord">
        <pc:chgData name="Machado, Fabio" userId="99190264-d35d-4ed2-bfb3-d4fbcb49b7b0" providerId="ADAL" clId="{0560B160-5619-4E4A-9255-AD1A7C259B01}" dt="2025-05-26T19:59:04.196" v="630" actId="207"/>
        <pc:sldMkLst>
          <pc:docMk/>
          <pc:sldMk cId="1834097599" sldId="321"/>
        </pc:sldMkLst>
        <pc:spChg chg="add mod">
          <ac:chgData name="Machado, Fabio" userId="99190264-d35d-4ed2-bfb3-d4fbcb49b7b0" providerId="ADAL" clId="{0560B160-5619-4E4A-9255-AD1A7C259B01}" dt="2025-05-26T19:59:04.196" v="630" actId="207"/>
          <ac:spMkLst>
            <pc:docMk/>
            <pc:sldMk cId="1834097599" sldId="321"/>
            <ac:spMk id="5" creationId="{0918BF20-78F1-0B4B-5D33-F66BA373F4D4}"/>
          </ac:spMkLst>
        </pc:spChg>
        <pc:spChg chg="mod">
          <ac:chgData name="Machado, Fabio" userId="99190264-d35d-4ed2-bfb3-d4fbcb49b7b0" providerId="ADAL" clId="{0560B160-5619-4E4A-9255-AD1A7C259B01}" dt="2025-05-26T19:58:26.523" v="549" actId="122"/>
          <ac:spMkLst>
            <pc:docMk/>
            <pc:sldMk cId="1834097599" sldId="321"/>
            <ac:spMk id="9" creationId="{E0857F6F-69F0-3A05-4717-CB168B9CDC6C}"/>
          </ac:spMkLst>
        </pc:spChg>
        <pc:picChg chg="mod">
          <ac:chgData name="Machado, Fabio" userId="99190264-d35d-4ed2-bfb3-d4fbcb49b7b0" providerId="ADAL" clId="{0560B160-5619-4E4A-9255-AD1A7C259B01}" dt="2025-05-26T19:57:43.851" v="544" actId="1076"/>
          <ac:picMkLst>
            <pc:docMk/>
            <pc:sldMk cId="1834097599" sldId="321"/>
            <ac:picMk id="2050" creationId="{7F074A4D-82CF-6890-07B4-004C97D74F14}"/>
          </ac:picMkLst>
        </pc:picChg>
      </pc:sldChg>
      <pc:sldChg chg="add del">
        <pc:chgData name="Machado, Fabio" userId="99190264-d35d-4ed2-bfb3-d4fbcb49b7b0" providerId="ADAL" clId="{0560B160-5619-4E4A-9255-AD1A7C259B01}" dt="2025-05-26T19:25:48.952" v="92" actId="2696"/>
        <pc:sldMkLst>
          <pc:docMk/>
          <pc:sldMk cId="2297056156" sldId="321"/>
        </pc:sldMkLst>
      </pc:sldChg>
      <pc:sldChg chg="add del">
        <pc:chgData name="Machado, Fabio" userId="99190264-d35d-4ed2-bfb3-d4fbcb49b7b0" providerId="ADAL" clId="{0560B160-5619-4E4A-9255-AD1A7C259B01}" dt="2025-05-26T19:25:48.985" v="123" actId="2696"/>
        <pc:sldMkLst>
          <pc:docMk/>
          <pc:sldMk cId="626286055" sldId="322"/>
        </pc:sldMkLst>
      </pc:sldChg>
      <pc:sldChg chg="addSp delSp modSp add del mod ord">
        <pc:chgData name="Machado, Fabio" userId="99190264-d35d-4ed2-bfb3-d4fbcb49b7b0" providerId="ADAL" clId="{0560B160-5619-4E4A-9255-AD1A7C259B01}" dt="2025-05-26T22:42:58.758" v="906" actId="2696"/>
        <pc:sldMkLst>
          <pc:docMk/>
          <pc:sldMk cId="1554037408" sldId="322"/>
        </pc:sldMkLst>
      </pc:sldChg>
      <pc:sldChg chg="delSp add del mod">
        <pc:chgData name="Machado, Fabio" userId="99190264-d35d-4ed2-bfb3-d4fbcb49b7b0" providerId="ADAL" clId="{0560B160-5619-4E4A-9255-AD1A7C259B01}" dt="2025-05-26T19:55:34.489" v="501" actId="2696"/>
        <pc:sldMkLst>
          <pc:docMk/>
          <pc:sldMk cId="1450521139" sldId="323"/>
        </pc:sldMkLst>
      </pc:sldChg>
      <pc:sldChg chg="add del">
        <pc:chgData name="Machado, Fabio" userId="99190264-d35d-4ed2-bfb3-d4fbcb49b7b0" providerId="ADAL" clId="{0560B160-5619-4E4A-9255-AD1A7C259B01}" dt="2025-05-26T19:25:48.977" v="116" actId="2696"/>
        <pc:sldMkLst>
          <pc:docMk/>
          <pc:sldMk cId="2701756291" sldId="323"/>
        </pc:sldMkLst>
      </pc:sldChg>
      <pc:sldChg chg="addSp delSp modSp new mod ord">
        <pc:chgData name="Machado, Fabio" userId="99190264-d35d-4ed2-bfb3-d4fbcb49b7b0" providerId="ADAL" clId="{0560B160-5619-4E4A-9255-AD1A7C259B01}" dt="2025-05-27T15:02:50.367" v="1629" actId="20578"/>
        <pc:sldMkLst>
          <pc:docMk/>
          <pc:sldMk cId="136334967" sldId="324"/>
        </pc:sldMkLst>
        <pc:spChg chg="add mod">
          <ac:chgData name="Machado, Fabio" userId="99190264-d35d-4ed2-bfb3-d4fbcb49b7b0" providerId="ADAL" clId="{0560B160-5619-4E4A-9255-AD1A7C259B01}" dt="2025-05-27T14:55:55.690" v="1591" actId="207"/>
          <ac:spMkLst>
            <pc:docMk/>
            <pc:sldMk cId="136334967" sldId="324"/>
            <ac:spMk id="4" creationId="{1A31B4C2-0168-7D4A-BD17-7B7E9CBEED20}"/>
          </ac:spMkLst>
        </pc:spChg>
        <pc:picChg chg="add mod">
          <ac:chgData name="Machado, Fabio" userId="99190264-d35d-4ed2-bfb3-d4fbcb49b7b0" providerId="ADAL" clId="{0560B160-5619-4E4A-9255-AD1A7C259B01}" dt="2025-05-27T14:55:45.098" v="1590"/>
          <ac:picMkLst>
            <pc:docMk/>
            <pc:sldMk cId="136334967" sldId="324"/>
            <ac:picMk id="3" creationId="{3FCBEABB-55C3-CDD8-8D9F-C9D2998B2606}"/>
          </ac:picMkLst>
        </pc:picChg>
      </pc:sldChg>
      <pc:sldChg chg="add del">
        <pc:chgData name="Machado, Fabio" userId="99190264-d35d-4ed2-bfb3-d4fbcb49b7b0" providerId="ADAL" clId="{0560B160-5619-4E4A-9255-AD1A7C259B01}" dt="2025-05-26T19:25:48.956" v="95" actId="2696"/>
        <pc:sldMkLst>
          <pc:docMk/>
          <pc:sldMk cId="2578269097" sldId="324"/>
        </pc:sldMkLst>
      </pc:sldChg>
      <pc:sldChg chg="modSp add del mod">
        <pc:chgData name="Machado, Fabio" userId="99190264-d35d-4ed2-bfb3-d4fbcb49b7b0" providerId="ADAL" clId="{0560B160-5619-4E4A-9255-AD1A7C259B01}" dt="2025-05-26T19:52:11.999" v="468"/>
        <pc:sldMkLst>
          <pc:docMk/>
          <pc:sldMk cId="4089080098" sldId="324"/>
        </pc:sldMkLst>
      </pc:sldChg>
      <pc:sldChg chg="add del">
        <pc:chgData name="Machado, Fabio" userId="99190264-d35d-4ed2-bfb3-d4fbcb49b7b0" providerId="ADAL" clId="{0560B160-5619-4E4A-9255-AD1A7C259B01}" dt="2025-05-26T19:25:48.967" v="104" actId="2696"/>
        <pc:sldMkLst>
          <pc:docMk/>
          <pc:sldMk cId="3118233547" sldId="325"/>
        </pc:sldMkLst>
      </pc:sldChg>
      <pc:sldChg chg="addSp delSp modSp add mod modNotesTx">
        <pc:chgData name="Machado, Fabio" userId="99190264-d35d-4ed2-bfb3-d4fbcb49b7b0" providerId="ADAL" clId="{0560B160-5619-4E4A-9255-AD1A7C259B01}" dt="2025-06-11T17:37:07.492" v="7558" actId="478"/>
        <pc:sldMkLst>
          <pc:docMk/>
          <pc:sldMk cId="4089080098" sldId="325"/>
        </pc:sldMkLst>
        <pc:spChg chg="mod">
          <ac:chgData name="Machado, Fabio" userId="99190264-d35d-4ed2-bfb3-d4fbcb49b7b0" providerId="ADAL" clId="{0560B160-5619-4E4A-9255-AD1A7C259B01}" dt="2025-05-26T19:55:59.990" v="504" actId="2711"/>
          <ac:spMkLst>
            <pc:docMk/>
            <pc:sldMk cId="4089080098" sldId="325"/>
            <ac:spMk id="2" creationId="{AE976826-FD78-E609-A515-3EF516B2CEAA}"/>
          </ac:spMkLst>
        </pc:spChg>
        <pc:spChg chg="mod">
          <ac:chgData name="Machado, Fabio" userId="99190264-d35d-4ed2-bfb3-d4fbcb49b7b0" providerId="ADAL" clId="{0560B160-5619-4E4A-9255-AD1A7C259B01}" dt="2025-05-26T19:56:14.805" v="518" actId="20577"/>
          <ac:spMkLst>
            <pc:docMk/>
            <pc:sldMk cId="4089080098" sldId="325"/>
            <ac:spMk id="4" creationId="{9ED28CFC-6FB4-138B-ECCF-87CAC0D4AF28}"/>
          </ac:spMkLst>
        </pc:spChg>
        <pc:spChg chg="add del mod">
          <ac:chgData name="Machado, Fabio" userId="99190264-d35d-4ed2-bfb3-d4fbcb49b7b0" providerId="ADAL" clId="{0560B160-5619-4E4A-9255-AD1A7C259B01}" dt="2025-06-11T13:24:02.720" v="7267" actId="478"/>
          <ac:spMkLst>
            <pc:docMk/>
            <pc:sldMk cId="4089080098" sldId="325"/>
            <ac:spMk id="8" creationId="{1F57ECBC-D4B7-0C7B-77F9-B3C7E9BFC836}"/>
          </ac:spMkLst>
        </pc:spChg>
        <pc:spChg chg="del mod">
          <ac:chgData name="Machado, Fabio" userId="99190264-d35d-4ed2-bfb3-d4fbcb49b7b0" providerId="ADAL" clId="{0560B160-5619-4E4A-9255-AD1A7C259B01}" dt="2025-06-11T13:24:00.972" v="7266" actId="478"/>
          <ac:spMkLst>
            <pc:docMk/>
            <pc:sldMk cId="4089080098" sldId="325"/>
            <ac:spMk id="9" creationId="{83220045-5242-D829-8F8B-E869464D785C}"/>
          </ac:spMkLst>
        </pc:spChg>
        <pc:spChg chg="del mod">
          <ac:chgData name="Machado, Fabio" userId="99190264-d35d-4ed2-bfb3-d4fbcb49b7b0" providerId="ADAL" clId="{0560B160-5619-4E4A-9255-AD1A7C259B01}" dt="2025-06-11T13:24:00.972" v="7266" actId="478"/>
          <ac:spMkLst>
            <pc:docMk/>
            <pc:sldMk cId="4089080098" sldId="325"/>
            <ac:spMk id="10" creationId="{7BD2C495-BD8C-F72E-B7F2-7FD02529E936}"/>
          </ac:spMkLst>
        </pc:spChg>
        <pc:picChg chg="add del mod">
          <ac:chgData name="Machado, Fabio" userId="99190264-d35d-4ed2-bfb3-d4fbcb49b7b0" providerId="ADAL" clId="{0560B160-5619-4E4A-9255-AD1A7C259B01}" dt="2025-06-11T13:24:00.972" v="7266" actId="478"/>
          <ac:picMkLst>
            <pc:docMk/>
            <pc:sldMk cId="4089080098" sldId="325"/>
            <ac:picMk id="3" creationId="{5180FC08-48A8-02BF-E571-32D7FCE179A3}"/>
          </ac:picMkLst>
        </pc:picChg>
        <pc:picChg chg="del mod">
          <ac:chgData name="Machado, Fabio" userId="99190264-d35d-4ed2-bfb3-d4fbcb49b7b0" providerId="ADAL" clId="{0560B160-5619-4E4A-9255-AD1A7C259B01}" dt="2025-06-11T13:24:00.972" v="7266" actId="478"/>
          <ac:picMkLst>
            <pc:docMk/>
            <pc:sldMk cId="4089080098" sldId="325"/>
            <ac:picMk id="7" creationId="{7E59EB0A-E088-139C-9483-1EE58962CDB7}"/>
          </ac:picMkLst>
        </pc:picChg>
        <pc:picChg chg="add mod">
          <ac:chgData name="Machado, Fabio" userId="99190264-d35d-4ed2-bfb3-d4fbcb49b7b0" providerId="ADAL" clId="{0560B160-5619-4E4A-9255-AD1A7C259B01}" dt="2025-06-11T17:36:06.343" v="7549" actId="1076"/>
          <ac:picMkLst>
            <pc:docMk/>
            <pc:sldMk cId="4089080098" sldId="325"/>
            <ac:picMk id="11" creationId="{7BC056DE-E9E9-F35D-D405-F74A80F92CCA}"/>
          </ac:picMkLst>
        </pc:picChg>
        <pc:picChg chg="add del mod">
          <ac:chgData name="Machado, Fabio" userId="99190264-d35d-4ed2-bfb3-d4fbcb49b7b0" providerId="ADAL" clId="{0560B160-5619-4E4A-9255-AD1A7C259B01}" dt="2025-06-11T17:37:07.492" v="7558" actId="478"/>
          <ac:picMkLst>
            <pc:docMk/>
            <pc:sldMk cId="4089080098" sldId="325"/>
            <ac:picMk id="12" creationId="{DBEF1E0B-53DC-53D2-B2CF-9409E8DA1826}"/>
          </ac:picMkLst>
        </pc:picChg>
      </pc:sldChg>
      <pc:sldChg chg="add del">
        <pc:chgData name="Machado, Fabio" userId="99190264-d35d-4ed2-bfb3-d4fbcb49b7b0" providerId="ADAL" clId="{0560B160-5619-4E4A-9255-AD1A7C259B01}" dt="2025-05-26T19:25:48.954" v="93" actId="2696"/>
        <pc:sldMkLst>
          <pc:docMk/>
          <pc:sldMk cId="3157753948" sldId="326"/>
        </pc:sldMkLst>
      </pc:sldChg>
      <pc:sldChg chg="add del">
        <pc:chgData name="Machado, Fabio" userId="99190264-d35d-4ed2-bfb3-d4fbcb49b7b0" providerId="ADAL" clId="{0560B160-5619-4E4A-9255-AD1A7C259B01}" dt="2025-05-26T19:25:48.980" v="121" actId="2696"/>
        <pc:sldMkLst>
          <pc:docMk/>
          <pc:sldMk cId="2152812391" sldId="327"/>
        </pc:sldMkLst>
      </pc:sldChg>
      <pc:sldChg chg="add del">
        <pc:chgData name="Machado, Fabio" userId="99190264-d35d-4ed2-bfb3-d4fbcb49b7b0" providerId="ADAL" clId="{0560B160-5619-4E4A-9255-AD1A7C259B01}" dt="2025-05-26T19:25:48.976" v="115" actId="2696"/>
        <pc:sldMkLst>
          <pc:docMk/>
          <pc:sldMk cId="1122894351" sldId="328"/>
        </pc:sldMkLst>
      </pc:sldChg>
      <pc:sldChg chg="add del">
        <pc:chgData name="Machado, Fabio" userId="99190264-d35d-4ed2-bfb3-d4fbcb49b7b0" providerId="ADAL" clId="{0560B160-5619-4E4A-9255-AD1A7C259B01}" dt="2025-05-26T19:25:48.966" v="103" actId="2696"/>
        <pc:sldMkLst>
          <pc:docMk/>
          <pc:sldMk cId="1928912948" sldId="329"/>
        </pc:sldMkLst>
      </pc:sldChg>
      <pc:sldChg chg="add del">
        <pc:chgData name="Machado, Fabio" userId="99190264-d35d-4ed2-bfb3-d4fbcb49b7b0" providerId="ADAL" clId="{0560B160-5619-4E4A-9255-AD1A7C259B01}" dt="2025-05-26T19:25:48.968" v="105" actId="2696"/>
        <pc:sldMkLst>
          <pc:docMk/>
          <pc:sldMk cId="2607815519" sldId="330"/>
        </pc:sldMkLst>
      </pc:sldChg>
      <pc:sldChg chg="add del">
        <pc:chgData name="Machado, Fabio" userId="99190264-d35d-4ed2-bfb3-d4fbcb49b7b0" providerId="ADAL" clId="{0560B160-5619-4E4A-9255-AD1A7C259B01}" dt="2025-05-26T19:25:48.976" v="114" actId="2696"/>
        <pc:sldMkLst>
          <pc:docMk/>
          <pc:sldMk cId="2633478710" sldId="331"/>
        </pc:sldMkLst>
      </pc:sldChg>
      <pc:sldChg chg="add del">
        <pc:chgData name="Machado, Fabio" userId="99190264-d35d-4ed2-bfb3-d4fbcb49b7b0" providerId="ADAL" clId="{0560B160-5619-4E4A-9255-AD1A7C259B01}" dt="2025-05-26T19:25:48.972" v="110" actId="2696"/>
        <pc:sldMkLst>
          <pc:docMk/>
          <pc:sldMk cId="1722364189" sldId="332"/>
        </pc:sldMkLst>
      </pc:sldChg>
      <pc:sldChg chg="add del">
        <pc:chgData name="Machado, Fabio" userId="99190264-d35d-4ed2-bfb3-d4fbcb49b7b0" providerId="ADAL" clId="{0560B160-5619-4E4A-9255-AD1A7C259B01}" dt="2025-05-26T19:25:48.987" v="125" actId="2696"/>
        <pc:sldMkLst>
          <pc:docMk/>
          <pc:sldMk cId="2182903780" sldId="333"/>
        </pc:sldMkLst>
      </pc:sldChg>
      <pc:sldChg chg="add del">
        <pc:chgData name="Machado, Fabio" userId="99190264-d35d-4ed2-bfb3-d4fbcb49b7b0" providerId="ADAL" clId="{0560B160-5619-4E4A-9255-AD1A7C259B01}" dt="2025-05-26T19:25:48.955" v="94" actId="2696"/>
        <pc:sldMkLst>
          <pc:docMk/>
          <pc:sldMk cId="1910219017" sldId="334"/>
        </pc:sldMkLst>
      </pc:sldChg>
      <pc:sldChg chg="add del">
        <pc:chgData name="Machado, Fabio" userId="99190264-d35d-4ed2-bfb3-d4fbcb49b7b0" providerId="ADAL" clId="{0560B160-5619-4E4A-9255-AD1A7C259B01}" dt="2025-05-26T19:25:48.957" v="96" actId="2696"/>
        <pc:sldMkLst>
          <pc:docMk/>
          <pc:sldMk cId="1004416099" sldId="335"/>
        </pc:sldMkLst>
      </pc:sldChg>
      <pc:sldChg chg="add del">
        <pc:chgData name="Machado, Fabio" userId="99190264-d35d-4ed2-bfb3-d4fbcb49b7b0" providerId="ADAL" clId="{0560B160-5619-4E4A-9255-AD1A7C259B01}" dt="2025-05-26T19:25:48.986" v="124" actId="2696"/>
        <pc:sldMkLst>
          <pc:docMk/>
          <pc:sldMk cId="2533902122" sldId="336"/>
        </pc:sldMkLst>
      </pc:sldChg>
      <pc:sldChg chg="add del">
        <pc:chgData name="Machado, Fabio" userId="99190264-d35d-4ed2-bfb3-d4fbcb49b7b0" providerId="ADAL" clId="{0560B160-5619-4E4A-9255-AD1A7C259B01}" dt="2025-05-26T19:25:48.964" v="101" actId="2696"/>
        <pc:sldMkLst>
          <pc:docMk/>
          <pc:sldMk cId="655108675" sldId="337"/>
        </pc:sldMkLst>
      </pc:sldChg>
      <pc:sldChg chg="add del">
        <pc:chgData name="Machado, Fabio" userId="99190264-d35d-4ed2-bfb3-d4fbcb49b7b0" providerId="ADAL" clId="{0560B160-5619-4E4A-9255-AD1A7C259B01}" dt="2025-05-26T19:25:48.962" v="100" actId="2696"/>
        <pc:sldMkLst>
          <pc:docMk/>
          <pc:sldMk cId="629552567" sldId="338"/>
        </pc:sldMkLst>
      </pc:sldChg>
      <pc:sldChg chg="add del">
        <pc:chgData name="Machado, Fabio" userId="99190264-d35d-4ed2-bfb3-d4fbcb49b7b0" providerId="ADAL" clId="{0560B160-5619-4E4A-9255-AD1A7C259B01}" dt="2025-05-26T19:25:48.987" v="126" actId="2696"/>
        <pc:sldMkLst>
          <pc:docMk/>
          <pc:sldMk cId="954297977" sldId="339"/>
        </pc:sldMkLst>
      </pc:sldChg>
      <pc:sldChg chg="add del">
        <pc:chgData name="Machado, Fabio" userId="99190264-d35d-4ed2-bfb3-d4fbcb49b7b0" providerId="ADAL" clId="{0560B160-5619-4E4A-9255-AD1A7C259B01}" dt="2025-05-26T19:25:48.970" v="108" actId="2696"/>
        <pc:sldMkLst>
          <pc:docMk/>
          <pc:sldMk cId="3807817504" sldId="340"/>
        </pc:sldMkLst>
      </pc:sldChg>
      <pc:sldChg chg="modSp add mod">
        <pc:chgData name="Machado, Fabio" userId="99190264-d35d-4ed2-bfb3-d4fbcb49b7b0" providerId="ADAL" clId="{0560B160-5619-4E4A-9255-AD1A7C259B01}" dt="2025-06-11T17:54:16.363" v="7570" actId="113"/>
        <pc:sldMkLst>
          <pc:docMk/>
          <pc:sldMk cId="273595914" sldId="833"/>
        </pc:sldMkLst>
        <pc:spChg chg="mod">
          <ac:chgData name="Machado, Fabio" userId="99190264-d35d-4ed2-bfb3-d4fbcb49b7b0" providerId="ADAL" clId="{0560B160-5619-4E4A-9255-AD1A7C259B01}" dt="2025-06-11T17:54:16.363" v="7570" actId="113"/>
          <ac:spMkLst>
            <pc:docMk/>
            <pc:sldMk cId="273595914" sldId="833"/>
            <ac:spMk id="8" creationId="{3B8F366D-26E8-DC33-FE20-660E3C11DDA8}"/>
          </ac:spMkLst>
        </pc:spChg>
        <pc:spChg chg="mod">
          <ac:chgData name="Machado, Fabio" userId="99190264-d35d-4ed2-bfb3-d4fbcb49b7b0" providerId="ADAL" clId="{0560B160-5619-4E4A-9255-AD1A7C259B01}" dt="2025-06-11T17:54:13.870" v="7569" actId="113"/>
          <ac:spMkLst>
            <pc:docMk/>
            <pc:sldMk cId="273595914" sldId="833"/>
            <ac:spMk id="10" creationId="{E6CA2B77-B2A2-8F49-A33E-7ECE1EAC1179}"/>
          </ac:spMkLst>
        </pc:spChg>
      </pc:sldChg>
      <pc:sldChg chg="addSp delSp modSp add del mod ord modNotesTx">
        <pc:chgData name="Machado, Fabio" userId="99190264-d35d-4ed2-bfb3-d4fbcb49b7b0" providerId="ADAL" clId="{0560B160-5619-4E4A-9255-AD1A7C259B01}" dt="2025-06-11T13:23:10.931" v="7158" actId="20577"/>
        <pc:sldMkLst>
          <pc:docMk/>
          <pc:sldMk cId="50300922" sldId="876"/>
        </pc:sldMkLst>
        <pc:spChg chg="mod">
          <ac:chgData name="Machado, Fabio" userId="99190264-d35d-4ed2-bfb3-d4fbcb49b7b0" providerId="ADAL" clId="{0560B160-5619-4E4A-9255-AD1A7C259B01}" dt="2025-05-26T19:52:49.500" v="486" actId="1076"/>
          <ac:spMkLst>
            <pc:docMk/>
            <pc:sldMk cId="50300922" sldId="876"/>
            <ac:spMk id="2" creationId="{AE976826-FD78-E609-A515-3EF516B2CEAA}"/>
          </ac:spMkLst>
        </pc:spChg>
      </pc:sldChg>
      <pc:sldChg chg="addSp delSp modSp add del mod">
        <pc:chgData name="Machado, Fabio" userId="99190264-d35d-4ed2-bfb3-d4fbcb49b7b0" providerId="ADAL" clId="{0560B160-5619-4E4A-9255-AD1A7C259B01}" dt="2025-06-11T17:36:42.331" v="7557" actId="478"/>
        <pc:sldMkLst>
          <pc:docMk/>
          <pc:sldMk cId="3348716002" sldId="877"/>
        </pc:sldMkLst>
        <pc:spChg chg="mod">
          <ac:chgData name="Machado, Fabio" userId="99190264-d35d-4ed2-bfb3-d4fbcb49b7b0" providerId="ADAL" clId="{0560B160-5619-4E4A-9255-AD1A7C259B01}" dt="2025-05-27T15:35:55.803" v="2056" actId="27636"/>
          <ac:spMkLst>
            <pc:docMk/>
            <pc:sldMk cId="3348716002" sldId="877"/>
            <ac:spMk id="2" creationId="{AE976826-FD78-E609-A515-3EF516B2CEAA}"/>
          </ac:spMkLst>
        </pc:spChg>
        <pc:spChg chg="del mod">
          <ac:chgData name="Machado, Fabio" userId="99190264-d35d-4ed2-bfb3-d4fbcb49b7b0" providerId="ADAL" clId="{0560B160-5619-4E4A-9255-AD1A7C259B01}" dt="2025-06-11T17:36:41.172" v="7556" actId="478"/>
          <ac:spMkLst>
            <pc:docMk/>
            <pc:sldMk cId="3348716002" sldId="877"/>
            <ac:spMk id="3" creationId="{3BFF8AEC-9057-E5E5-4A6A-B89115D0894E}"/>
          </ac:spMkLst>
        </pc:spChg>
        <pc:spChg chg="add del mod">
          <ac:chgData name="Machado, Fabio" userId="99190264-d35d-4ed2-bfb3-d4fbcb49b7b0" providerId="ADAL" clId="{0560B160-5619-4E4A-9255-AD1A7C259B01}" dt="2025-06-11T17:36:42.331" v="7557" actId="478"/>
          <ac:spMkLst>
            <pc:docMk/>
            <pc:sldMk cId="3348716002" sldId="877"/>
            <ac:spMk id="5" creationId="{3CB7E0EA-F567-8106-451F-FD86276FAE46}"/>
          </ac:spMkLst>
        </pc:spChg>
      </pc:sldChg>
      <pc:sldChg chg="modSp add del mod">
        <pc:chgData name="Machado, Fabio" userId="99190264-d35d-4ed2-bfb3-d4fbcb49b7b0" providerId="ADAL" clId="{0560B160-5619-4E4A-9255-AD1A7C259B01}" dt="2025-05-27T15:35:55.819" v="2058" actId="27636"/>
        <pc:sldMkLst>
          <pc:docMk/>
          <pc:sldMk cId="2539967527" sldId="878"/>
        </pc:sldMkLst>
        <pc:spChg chg="mod">
          <ac:chgData name="Machado, Fabio" userId="99190264-d35d-4ed2-bfb3-d4fbcb49b7b0" providerId="ADAL" clId="{0560B160-5619-4E4A-9255-AD1A7C259B01}" dt="2025-05-27T15:35:55.818" v="2057" actId="27636"/>
          <ac:spMkLst>
            <pc:docMk/>
            <pc:sldMk cId="2539967527" sldId="878"/>
            <ac:spMk id="2" creationId="{AE976826-FD78-E609-A515-3EF516B2CEAA}"/>
          </ac:spMkLst>
        </pc:spChg>
        <pc:spChg chg="mod">
          <ac:chgData name="Machado, Fabio" userId="99190264-d35d-4ed2-bfb3-d4fbcb49b7b0" providerId="ADAL" clId="{0560B160-5619-4E4A-9255-AD1A7C259B01}" dt="2025-05-27T15:35:55.819" v="2058" actId="27636"/>
          <ac:spMkLst>
            <pc:docMk/>
            <pc:sldMk cId="2539967527" sldId="878"/>
            <ac:spMk id="3" creationId="{3BFF8AEC-9057-E5E5-4A6A-B89115D0894E}"/>
          </ac:spMkLst>
        </pc:spChg>
      </pc:sldChg>
      <pc:sldChg chg="modSp add del mod">
        <pc:chgData name="Machado, Fabio" userId="99190264-d35d-4ed2-bfb3-d4fbcb49b7b0" providerId="ADAL" clId="{0560B160-5619-4E4A-9255-AD1A7C259B01}" dt="2025-05-27T15:35:55.823" v="2060" actId="27636"/>
        <pc:sldMkLst>
          <pc:docMk/>
          <pc:sldMk cId="3446513021" sldId="879"/>
        </pc:sldMkLst>
        <pc:spChg chg="mod">
          <ac:chgData name="Machado, Fabio" userId="99190264-d35d-4ed2-bfb3-d4fbcb49b7b0" providerId="ADAL" clId="{0560B160-5619-4E4A-9255-AD1A7C259B01}" dt="2025-05-27T15:35:55.821" v="2059" actId="27636"/>
          <ac:spMkLst>
            <pc:docMk/>
            <pc:sldMk cId="3446513021" sldId="879"/>
            <ac:spMk id="2" creationId="{AE976826-FD78-E609-A515-3EF516B2CEAA}"/>
          </ac:spMkLst>
        </pc:spChg>
        <pc:spChg chg="mod">
          <ac:chgData name="Machado, Fabio" userId="99190264-d35d-4ed2-bfb3-d4fbcb49b7b0" providerId="ADAL" clId="{0560B160-5619-4E4A-9255-AD1A7C259B01}" dt="2025-05-27T15:35:55.823" v="2060" actId="27636"/>
          <ac:spMkLst>
            <pc:docMk/>
            <pc:sldMk cId="3446513021" sldId="879"/>
            <ac:spMk id="3" creationId="{3BFF8AEC-9057-E5E5-4A6A-B89115D0894E}"/>
          </ac:spMkLst>
        </pc:spChg>
      </pc:sldChg>
      <pc:sldChg chg="modSp add del mod">
        <pc:chgData name="Machado, Fabio" userId="99190264-d35d-4ed2-bfb3-d4fbcb49b7b0" providerId="ADAL" clId="{0560B160-5619-4E4A-9255-AD1A7C259B01}" dt="2025-05-27T15:45:52.779" v="2136" actId="2696"/>
        <pc:sldMkLst>
          <pc:docMk/>
          <pc:sldMk cId="832850250" sldId="880"/>
        </pc:sldMkLst>
      </pc:sldChg>
      <pc:sldChg chg="modSp add del mod">
        <pc:chgData name="Machado, Fabio" userId="99190264-d35d-4ed2-bfb3-d4fbcb49b7b0" providerId="ADAL" clId="{0560B160-5619-4E4A-9255-AD1A7C259B01}" dt="2025-05-27T14:36:48.664" v="1116" actId="2696"/>
        <pc:sldMkLst>
          <pc:docMk/>
          <pc:sldMk cId="3044925729" sldId="883"/>
        </pc:sldMkLst>
      </pc:sldChg>
      <pc:sldChg chg="addSp delSp modSp add del mod modNotesTx">
        <pc:chgData name="Machado, Fabio" userId="99190264-d35d-4ed2-bfb3-d4fbcb49b7b0" providerId="ADAL" clId="{0560B160-5619-4E4A-9255-AD1A7C259B01}" dt="2025-06-11T17:45:24.810" v="7565" actId="478"/>
        <pc:sldMkLst>
          <pc:docMk/>
          <pc:sldMk cId="1290999786" sldId="884"/>
        </pc:sldMkLst>
        <pc:spChg chg="del mod">
          <ac:chgData name="Machado, Fabio" userId="99190264-d35d-4ed2-bfb3-d4fbcb49b7b0" providerId="ADAL" clId="{0560B160-5619-4E4A-9255-AD1A7C259B01}" dt="2025-06-11T17:45:07.365" v="7561" actId="478"/>
          <ac:spMkLst>
            <pc:docMk/>
            <pc:sldMk cId="1290999786" sldId="884"/>
            <ac:spMk id="2" creationId="{0CAB3635-6F0A-CAC7-BC03-B174E9781D3C}"/>
          </ac:spMkLst>
        </pc:spChg>
        <pc:spChg chg="del mod">
          <ac:chgData name="Machado, Fabio" userId="99190264-d35d-4ed2-bfb3-d4fbcb49b7b0" providerId="ADAL" clId="{0560B160-5619-4E4A-9255-AD1A7C259B01}" dt="2025-06-11T17:45:24.810" v="7565" actId="478"/>
          <ac:spMkLst>
            <pc:docMk/>
            <pc:sldMk cId="1290999786" sldId="884"/>
            <ac:spMk id="3" creationId="{32A90351-1F94-91D4-A0FD-ED44A4DB3AFC}"/>
          </ac:spMkLst>
        </pc:spChg>
        <pc:spChg chg="add del mod">
          <ac:chgData name="Machado, Fabio" userId="99190264-d35d-4ed2-bfb3-d4fbcb49b7b0" providerId="ADAL" clId="{0560B160-5619-4E4A-9255-AD1A7C259B01}" dt="2025-06-11T17:45:10.252" v="7562" actId="478"/>
          <ac:spMkLst>
            <pc:docMk/>
            <pc:sldMk cId="1290999786" sldId="884"/>
            <ac:spMk id="10" creationId="{A17DB22A-4BA2-C481-23BF-B93BBBAC4956}"/>
          </ac:spMkLst>
        </pc:spChg>
        <pc:picChg chg="mod">
          <ac:chgData name="Machado, Fabio" userId="99190264-d35d-4ed2-bfb3-d4fbcb49b7b0" providerId="ADAL" clId="{0560B160-5619-4E4A-9255-AD1A7C259B01}" dt="2025-05-27T14:54:43.665" v="1581" actId="1076"/>
          <ac:picMkLst>
            <pc:docMk/>
            <pc:sldMk cId="1290999786" sldId="884"/>
            <ac:picMk id="5" creationId="{2FD004CE-B446-1E1D-0C0D-6BEB8C2F16D0}"/>
          </ac:picMkLst>
        </pc:picChg>
        <pc:cxnChg chg="add del mod">
          <ac:chgData name="Machado, Fabio" userId="99190264-d35d-4ed2-bfb3-d4fbcb49b7b0" providerId="ADAL" clId="{0560B160-5619-4E4A-9255-AD1A7C259B01}" dt="2025-06-11T17:45:10.252" v="7562" actId="478"/>
          <ac:cxnSpMkLst>
            <pc:docMk/>
            <pc:sldMk cId="1290999786" sldId="884"/>
            <ac:cxnSpMk id="8" creationId="{ED3A778A-2984-AA3C-1BB5-84B4EE87825D}"/>
          </ac:cxnSpMkLst>
        </pc:cxnChg>
      </pc:sldChg>
      <pc:sldChg chg="addSp delSp modSp new mod">
        <pc:chgData name="Machado, Fabio" userId="99190264-d35d-4ed2-bfb3-d4fbcb49b7b0" providerId="ADAL" clId="{0560B160-5619-4E4A-9255-AD1A7C259B01}" dt="2025-05-26T20:12:11.988" v="846"/>
        <pc:sldMkLst>
          <pc:docMk/>
          <pc:sldMk cId="4113825040" sldId="885"/>
        </pc:sldMkLst>
        <pc:spChg chg="add mod">
          <ac:chgData name="Machado, Fabio" userId="99190264-d35d-4ed2-bfb3-d4fbcb49b7b0" providerId="ADAL" clId="{0560B160-5619-4E4A-9255-AD1A7C259B01}" dt="2025-05-26T20:00:47.126" v="693" actId="1076"/>
          <ac:spMkLst>
            <pc:docMk/>
            <pc:sldMk cId="4113825040" sldId="885"/>
            <ac:spMk id="4" creationId="{D2898C7A-AD99-C167-02F2-C19A7C25103A}"/>
          </ac:spMkLst>
        </pc:spChg>
        <pc:spChg chg="add mod">
          <ac:chgData name="Machado, Fabio" userId="99190264-d35d-4ed2-bfb3-d4fbcb49b7b0" providerId="ADAL" clId="{0560B160-5619-4E4A-9255-AD1A7C259B01}" dt="2025-05-26T20:12:11.988" v="846"/>
          <ac:spMkLst>
            <pc:docMk/>
            <pc:sldMk cId="4113825040" sldId="885"/>
            <ac:spMk id="6" creationId="{F601BEEB-371B-D72D-C9B9-B0CB2FDC0425}"/>
          </ac:spMkLst>
        </pc:spChg>
        <pc:spChg chg="add mod">
          <ac:chgData name="Machado, Fabio" userId="99190264-d35d-4ed2-bfb3-d4fbcb49b7b0" providerId="ADAL" clId="{0560B160-5619-4E4A-9255-AD1A7C259B01}" dt="2025-05-26T20:03:50.563" v="763" actId="1035"/>
          <ac:spMkLst>
            <pc:docMk/>
            <pc:sldMk cId="4113825040" sldId="885"/>
            <ac:spMk id="7" creationId="{41E5A1A2-4DAD-4ED0-05F3-DD5F00966206}"/>
          </ac:spMkLst>
        </pc:spChg>
        <pc:picChg chg="add mod">
          <ac:chgData name="Machado, Fabio" userId="99190264-d35d-4ed2-bfb3-d4fbcb49b7b0" providerId="ADAL" clId="{0560B160-5619-4E4A-9255-AD1A7C259B01}" dt="2025-05-26T20:01:27.251" v="706" actId="1036"/>
          <ac:picMkLst>
            <pc:docMk/>
            <pc:sldMk cId="4113825040" sldId="885"/>
            <ac:picMk id="5" creationId="{C2C4AB5E-994F-C97C-4F05-BFD610752BD5}"/>
          </ac:picMkLst>
        </pc:picChg>
      </pc:sldChg>
      <pc:sldChg chg="addSp delSp modSp add mod">
        <pc:chgData name="Machado, Fabio" userId="99190264-d35d-4ed2-bfb3-d4fbcb49b7b0" providerId="ADAL" clId="{0560B160-5619-4E4A-9255-AD1A7C259B01}" dt="2025-06-11T15:39:57.161" v="7531" actId="478"/>
        <pc:sldMkLst>
          <pc:docMk/>
          <pc:sldMk cId="558281690" sldId="886"/>
        </pc:sldMkLst>
        <pc:spChg chg="add mod">
          <ac:chgData name="Machado, Fabio" userId="99190264-d35d-4ed2-bfb3-d4fbcb49b7b0" providerId="ADAL" clId="{0560B160-5619-4E4A-9255-AD1A7C259B01}" dt="2025-05-26T20:20:30.070" v="867" actId="1076"/>
          <ac:spMkLst>
            <pc:docMk/>
            <pc:sldMk cId="558281690" sldId="886"/>
            <ac:spMk id="2" creationId="{EABE7C49-3530-5DDB-B142-E1A8B941B341}"/>
          </ac:spMkLst>
        </pc:spChg>
        <pc:spChg chg="add del mod">
          <ac:chgData name="Machado, Fabio" userId="99190264-d35d-4ed2-bfb3-d4fbcb49b7b0" providerId="ADAL" clId="{0560B160-5619-4E4A-9255-AD1A7C259B01}" dt="2025-06-11T15:39:57.161" v="7531" actId="478"/>
          <ac:spMkLst>
            <pc:docMk/>
            <pc:sldMk cId="558281690" sldId="886"/>
            <ac:spMk id="5" creationId="{BA5069B3-BBDA-3E83-7B42-6AF94F4E4367}"/>
          </ac:spMkLst>
        </pc:spChg>
        <pc:spChg chg="add mod">
          <ac:chgData name="Machado, Fabio" userId="99190264-d35d-4ed2-bfb3-d4fbcb49b7b0" providerId="ADAL" clId="{0560B160-5619-4E4A-9255-AD1A7C259B01}" dt="2025-05-26T20:24:01.193" v="899" actId="1037"/>
          <ac:spMkLst>
            <pc:docMk/>
            <pc:sldMk cId="558281690" sldId="886"/>
            <ac:spMk id="9" creationId="{190DEAD5-45DC-9338-30D7-05ECBAF9552F}"/>
          </ac:spMkLst>
        </pc:spChg>
        <pc:picChg chg="add mod modCrop">
          <ac:chgData name="Machado, Fabio" userId="99190264-d35d-4ed2-bfb3-d4fbcb49b7b0" providerId="ADAL" clId="{0560B160-5619-4E4A-9255-AD1A7C259B01}" dt="2025-06-11T13:29:02.434" v="7364" actId="732"/>
          <ac:picMkLst>
            <pc:docMk/>
            <pc:sldMk cId="558281690" sldId="886"/>
            <ac:picMk id="3" creationId="{BFE59564-87A0-6D7C-818C-01E85182D0C2}"/>
          </ac:picMkLst>
        </pc:picChg>
      </pc:sldChg>
      <pc:sldChg chg="addSp modSp add mod modNotesTx">
        <pc:chgData name="Machado, Fabio" userId="99190264-d35d-4ed2-bfb3-d4fbcb49b7b0" providerId="ADAL" clId="{0560B160-5619-4E4A-9255-AD1A7C259B01}" dt="2025-06-11T13:25:16.177" v="7360" actId="20577"/>
        <pc:sldMkLst>
          <pc:docMk/>
          <pc:sldMk cId="300793348" sldId="887"/>
        </pc:sldMkLst>
        <pc:spChg chg="add mod">
          <ac:chgData name="Machado, Fabio" userId="99190264-d35d-4ed2-bfb3-d4fbcb49b7b0" providerId="ADAL" clId="{0560B160-5619-4E4A-9255-AD1A7C259B01}" dt="2025-05-26T22:42:55.537" v="905" actId="1076"/>
          <ac:spMkLst>
            <pc:docMk/>
            <pc:sldMk cId="300793348" sldId="887"/>
            <ac:spMk id="5" creationId="{6D53C3B4-0C86-0F91-4E68-EBC038C71DE9}"/>
          </ac:spMkLst>
        </pc:spChg>
      </pc:sldChg>
      <pc:sldChg chg="addSp delSp modSp new mod">
        <pc:chgData name="Machado, Fabio" userId="99190264-d35d-4ed2-bfb3-d4fbcb49b7b0" providerId="ADAL" clId="{0560B160-5619-4E4A-9255-AD1A7C259B01}" dt="2025-05-27T14:33:18.842" v="1087" actId="478"/>
        <pc:sldMkLst>
          <pc:docMk/>
          <pc:sldMk cId="2064149704" sldId="888"/>
        </pc:sldMkLst>
        <pc:spChg chg="add mod">
          <ac:chgData name="Machado, Fabio" userId="99190264-d35d-4ed2-bfb3-d4fbcb49b7b0" providerId="ADAL" clId="{0560B160-5619-4E4A-9255-AD1A7C259B01}" dt="2025-05-27T13:02:46.444" v="912"/>
          <ac:spMkLst>
            <pc:docMk/>
            <pc:sldMk cId="2064149704" sldId="888"/>
            <ac:spMk id="5" creationId="{055B8883-9EE5-5EB3-2F0B-83EBFA456008}"/>
          </ac:spMkLst>
        </pc:spChg>
        <pc:spChg chg="add mod">
          <ac:chgData name="Machado, Fabio" userId="99190264-d35d-4ed2-bfb3-d4fbcb49b7b0" providerId="ADAL" clId="{0560B160-5619-4E4A-9255-AD1A7C259B01}" dt="2025-05-27T14:33:15.239" v="1086" actId="170"/>
          <ac:spMkLst>
            <pc:docMk/>
            <pc:sldMk cId="2064149704" sldId="888"/>
            <ac:spMk id="6" creationId="{52A53BFA-F22E-787D-834B-766264946A45}"/>
          </ac:spMkLst>
        </pc:spChg>
        <pc:spChg chg="add mod">
          <ac:chgData name="Machado, Fabio" userId="99190264-d35d-4ed2-bfb3-d4fbcb49b7b0" providerId="ADAL" clId="{0560B160-5619-4E4A-9255-AD1A7C259B01}" dt="2025-05-27T14:01:05.004" v="1085" actId="207"/>
          <ac:spMkLst>
            <pc:docMk/>
            <pc:sldMk cId="2064149704" sldId="888"/>
            <ac:spMk id="8" creationId="{44712CF2-5D03-A93D-E7B0-05A55E4CCA25}"/>
          </ac:spMkLst>
        </pc:spChg>
        <pc:picChg chg="add mod">
          <ac:chgData name="Machado, Fabio" userId="99190264-d35d-4ed2-bfb3-d4fbcb49b7b0" providerId="ADAL" clId="{0560B160-5619-4E4A-9255-AD1A7C259B01}" dt="2025-05-27T13:03:04.039" v="916" actId="14100"/>
          <ac:picMkLst>
            <pc:docMk/>
            <pc:sldMk cId="2064149704" sldId="888"/>
            <ac:picMk id="4" creationId="{EC274C1A-E424-BF41-4631-F787C74DA58E}"/>
          </ac:picMkLst>
        </pc:picChg>
      </pc:sldChg>
      <pc:sldChg chg="addSp delSp modSp add mod modNotesTx">
        <pc:chgData name="Machado, Fabio" userId="99190264-d35d-4ed2-bfb3-d4fbcb49b7b0" providerId="ADAL" clId="{0560B160-5619-4E4A-9255-AD1A7C259B01}" dt="2025-06-11T15:38:45.645" v="7529" actId="5793"/>
        <pc:sldMkLst>
          <pc:docMk/>
          <pc:sldMk cId="3775781702" sldId="889"/>
        </pc:sldMkLst>
        <pc:spChg chg="add mod">
          <ac:chgData name="Machado, Fabio" userId="99190264-d35d-4ed2-bfb3-d4fbcb49b7b0" providerId="ADAL" clId="{0560B160-5619-4E4A-9255-AD1A7C259B01}" dt="2025-05-27T13:05:49.620" v="942" actId="14100"/>
          <ac:spMkLst>
            <pc:docMk/>
            <pc:sldMk cId="3775781702" sldId="889"/>
            <ac:spMk id="6" creationId="{31D802D2-DABD-2CF5-5183-727EBCE36B81}"/>
          </ac:spMkLst>
        </pc:spChg>
        <pc:spChg chg="add mod">
          <ac:chgData name="Machado, Fabio" userId="99190264-d35d-4ed2-bfb3-d4fbcb49b7b0" providerId="ADAL" clId="{0560B160-5619-4E4A-9255-AD1A7C259B01}" dt="2025-05-27T14:33:30.988" v="1090" actId="166"/>
          <ac:spMkLst>
            <pc:docMk/>
            <pc:sldMk cId="3775781702" sldId="889"/>
            <ac:spMk id="8" creationId="{323D5F67-EF1B-2022-E37C-972CAF2589F6}"/>
          </ac:spMkLst>
        </pc:spChg>
        <pc:spChg chg="add mod">
          <ac:chgData name="Machado, Fabio" userId="99190264-d35d-4ed2-bfb3-d4fbcb49b7b0" providerId="ADAL" clId="{0560B160-5619-4E4A-9255-AD1A7C259B01}" dt="2025-05-27T13:07:21.983" v="1006" actId="20577"/>
          <ac:spMkLst>
            <pc:docMk/>
            <pc:sldMk cId="3775781702" sldId="889"/>
            <ac:spMk id="9" creationId="{0CAAE87D-8248-A00A-82BE-57225F8DF520}"/>
          </ac:spMkLst>
        </pc:spChg>
        <pc:spChg chg="add mod">
          <ac:chgData name="Machado, Fabio" userId="99190264-d35d-4ed2-bfb3-d4fbcb49b7b0" providerId="ADAL" clId="{0560B160-5619-4E4A-9255-AD1A7C259B01}" dt="2025-05-27T14:33:25.972" v="1089"/>
          <ac:spMkLst>
            <pc:docMk/>
            <pc:sldMk cId="3775781702" sldId="889"/>
            <ac:spMk id="10" creationId="{0AD2C021-4296-9421-4819-C68F6A110026}"/>
          </ac:spMkLst>
        </pc:spChg>
        <pc:picChg chg="add mod modCrop">
          <ac:chgData name="Machado, Fabio" userId="99190264-d35d-4ed2-bfb3-d4fbcb49b7b0" providerId="ADAL" clId="{0560B160-5619-4E4A-9255-AD1A7C259B01}" dt="2025-05-27T13:05:33.822" v="939" actId="1076"/>
          <ac:picMkLst>
            <pc:docMk/>
            <pc:sldMk cId="3775781702" sldId="889"/>
            <ac:picMk id="3" creationId="{8F93FB07-BE88-5922-0BD7-7BB98DBA9772}"/>
          </ac:picMkLst>
        </pc:picChg>
      </pc:sldChg>
      <pc:sldChg chg="addSp modSp add mod">
        <pc:chgData name="Machado, Fabio" userId="99190264-d35d-4ed2-bfb3-d4fbcb49b7b0" providerId="ADAL" clId="{0560B160-5619-4E4A-9255-AD1A7C259B01}" dt="2025-05-27T14:35:45.395" v="1111" actId="207"/>
        <pc:sldMkLst>
          <pc:docMk/>
          <pc:sldMk cId="1741098385" sldId="890"/>
        </pc:sldMkLst>
        <pc:spChg chg="add mod">
          <ac:chgData name="Machado, Fabio" userId="99190264-d35d-4ed2-bfb3-d4fbcb49b7b0" providerId="ADAL" clId="{0560B160-5619-4E4A-9255-AD1A7C259B01}" dt="2025-05-27T14:35:29.070" v="1110" actId="166"/>
          <ac:spMkLst>
            <pc:docMk/>
            <pc:sldMk cId="1741098385" sldId="890"/>
            <ac:spMk id="2" creationId="{C28873FA-6308-CC8C-E648-187EF0821AB5}"/>
          </ac:spMkLst>
        </pc:spChg>
        <pc:spChg chg="add mod">
          <ac:chgData name="Machado, Fabio" userId="99190264-d35d-4ed2-bfb3-d4fbcb49b7b0" providerId="ADAL" clId="{0560B160-5619-4E4A-9255-AD1A7C259B01}" dt="2025-05-27T14:35:45.395" v="1111" actId="207"/>
          <ac:spMkLst>
            <pc:docMk/>
            <pc:sldMk cId="1741098385" sldId="890"/>
            <ac:spMk id="7" creationId="{2F595157-A8E1-ADA7-4772-538684B1587B}"/>
          </ac:spMkLst>
        </pc:spChg>
      </pc:sldChg>
      <pc:sldChg chg="addSp delSp modSp new mod">
        <pc:chgData name="Machado, Fabio" userId="99190264-d35d-4ed2-bfb3-d4fbcb49b7b0" providerId="ADAL" clId="{0560B160-5619-4E4A-9255-AD1A7C259B01}" dt="2025-05-27T14:54:24.747" v="1578" actId="1036"/>
        <pc:sldMkLst>
          <pc:docMk/>
          <pc:sldMk cId="3276908693" sldId="891"/>
        </pc:sldMkLst>
        <pc:spChg chg="mod">
          <ac:chgData name="Machado, Fabio" userId="99190264-d35d-4ed2-bfb3-d4fbcb49b7b0" providerId="ADAL" clId="{0560B160-5619-4E4A-9255-AD1A7C259B01}" dt="2025-05-27T14:48:23.237" v="1209" actId="20577"/>
          <ac:spMkLst>
            <pc:docMk/>
            <pc:sldMk cId="3276908693" sldId="891"/>
            <ac:spMk id="2" creationId="{926CF5FA-036F-2196-59A2-B714779F3C13}"/>
          </ac:spMkLst>
        </pc:spChg>
        <pc:spChg chg="add mod">
          <ac:chgData name="Machado, Fabio" userId="99190264-d35d-4ed2-bfb3-d4fbcb49b7b0" providerId="ADAL" clId="{0560B160-5619-4E4A-9255-AD1A7C259B01}" dt="2025-05-27T14:54:21.023" v="1571" actId="1076"/>
          <ac:spMkLst>
            <pc:docMk/>
            <pc:sldMk cId="3276908693" sldId="891"/>
            <ac:spMk id="4" creationId="{2BBBC2F8-BFFC-3BBD-48E3-56420919C68B}"/>
          </ac:spMkLst>
        </pc:spChg>
        <pc:spChg chg="add mod">
          <ac:chgData name="Machado, Fabio" userId="99190264-d35d-4ed2-bfb3-d4fbcb49b7b0" providerId="ADAL" clId="{0560B160-5619-4E4A-9255-AD1A7C259B01}" dt="2025-05-27T14:49:05.436" v="1261" actId="1076"/>
          <ac:spMkLst>
            <pc:docMk/>
            <pc:sldMk cId="3276908693" sldId="891"/>
            <ac:spMk id="5" creationId="{926DE995-DCD1-959B-6120-26608AB4A50C}"/>
          </ac:spMkLst>
        </pc:spChg>
        <pc:spChg chg="add mod">
          <ac:chgData name="Machado, Fabio" userId="99190264-d35d-4ed2-bfb3-d4fbcb49b7b0" providerId="ADAL" clId="{0560B160-5619-4E4A-9255-AD1A7C259B01}" dt="2025-05-27T14:54:24.747" v="1578" actId="1036"/>
          <ac:spMkLst>
            <pc:docMk/>
            <pc:sldMk cId="3276908693" sldId="891"/>
            <ac:spMk id="6" creationId="{B7DBA01E-1A6A-1832-06FF-CAA35B310ADB}"/>
          </ac:spMkLst>
        </pc:spChg>
        <pc:spChg chg="add mod">
          <ac:chgData name="Machado, Fabio" userId="99190264-d35d-4ed2-bfb3-d4fbcb49b7b0" providerId="ADAL" clId="{0560B160-5619-4E4A-9255-AD1A7C259B01}" dt="2025-05-27T14:54:24.747" v="1578" actId="1036"/>
          <ac:spMkLst>
            <pc:docMk/>
            <pc:sldMk cId="3276908693" sldId="891"/>
            <ac:spMk id="8" creationId="{BDAE84C3-DFC2-1A7A-75F7-EF89C0B549B4}"/>
          </ac:spMkLst>
        </pc:spChg>
        <pc:spChg chg="add mod">
          <ac:chgData name="Machado, Fabio" userId="99190264-d35d-4ed2-bfb3-d4fbcb49b7b0" providerId="ADAL" clId="{0560B160-5619-4E4A-9255-AD1A7C259B01}" dt="2025-05-27T14:54:24.747" v="1578" actId="1036"/>
          <ac:spMkLst>
            <pc:docMk/>
            <pc:sldMk cId="3276908693" sldId="891"/>
            <ac:spMk id="9" creationId="{F14C7295-3865-6D9D-A84E-5FFB5C84E069}"/>
          </ac:spMkLst>
        </pc:spChg>
        <pc:spChg chg="add mod">
          <ac:chgData name="Machado, Fabio" userId="99190264-d35d-4ed2-bfb3-d4fbcb49b7b0" providerId="ADAL" clId="{0560B160-5619-4E4A-9255-AD1A7C259B01}" dt="2025-05-27T14:54:24.747" v="1578" actId="1036"/>
          <ac:spMkLst>
            <pc:docMk/>
            <pc:sldMk cId="3276908693" sldId="891"/>
            <ac:spMk id="10" creationId="{54EFE905-AAED-83DA-F574-F39599A76C82}"/>
          </ac:spMkLst>
        </pc:spChg>
        <pc:spChg chg="add mod">
          <ac:chgData name="Machado, Fabio" userId="99190264-d35d-4ed2-bfb3-d4fbcb49b7b0" providerId="ADAL" clId="{0560B160-5619-4E4A-9255-AD1A7C259B01}" dt="2025-05-27T14:54:24.747" v="1578" actId="1036"/>
          <ac:spMkLst>
            <pc:docMk/>
            <pc:sldMk cId="3276908693" sldId="891"/>
            <ac:spMk id="14" creationId="{AE888F47-4B9D-AA3E-EDA4-B3EA9F49E6FA}"/>
          </ac:spMkLst>
        </pc:spChg>
        <pc:cxnChg chg="add mod">
          <ac:chgData name="Machado, Fabio" userId="99190264-d35d-4ed2-bfb3-d4fbcb49b7b0" providerId="ADAL" clId="{0560B160-5619-4E4A-9255-AD1A7C259B01}" dt="2025-05-27T14:54:24.747" v="1578" actId="1036"/>
          <ac:cxnSpMkLst>
            <pc:docMk/>
            <pc:sldMk cId="3276908693" sldId="891"/>
            <ac:cxnSpMk id="12" creationId="{89F8F522-7018-F972-451D-8D271BB8478D}"/>
          </ac:cxnSpMkLst>
        </pc:cxnChg>
      </pc:sldChg>
      <pc:sldChg chg="addSp modSp add mod">
        <pc:chgData name="Machado, Fabio" userId="99190264-d35d-4ed2-bfb3-d4fbcb49b7b0" providerId="ADAL" clId="{0560B160-5619-4E4A-9255-AD1A7C259B01}" dt="2025-05-27T14:47:55.637" v="1140" actId="1076"/>
        <pc:sldMkLst>
          <pc:docMk/>
          <pc:sldMk cId="1823860103" sldId="892"/>
        </pc:sldMkLst>
        <pc:spChg chg="add mod">
          <ac:chgData name="Machado, Fabio" userId="99190264-d35d-4ed2-bfb3-d4fbcb49b7b0" providerId="ADAL" clId="{0560B160-5619-4E4A-9255-AD1A7C259B01}" dt="2025-05-27T14:47:38.584" v="1126" actId="14100"/>
          <ac:spMkLst>
            <pc:docMk/>
            <pc:sldMk cId="1823860103" sldId="892"/>
            <ac:spMk id="5" creationId="{EE655963-1420-D852-5CAC-E628005C7DC3}"/>
          </ac:spMkLst>
        </pc:spChg>
        <pc:spChg chg="add mod">
          <ac:chgData name="Machado, Fabio" userId="99190264-d35d-4ed2-bfb3-d4fbcb49b7b0" providerId="ADAL" clId="{0560B160-5619-4E4A-9255-AD1A7C259B01}" dt="2025-05-27T14:47:55.637" v="1140" actId="1076"/>
          <ac:spMkLst>
            <pc:docMk/>
            <pc:sldMk cId="1823860103" sldId="892"/>
            <ac:spMk id="8" creationId="{F68C26DF-7E91-0AB1-5882-BA50BFFDF7FF}"/>
          </ac:spMkLst>
        </pc:spChg>
      </pc:sldChg>
      <pc:sldChg chg="addSp delSp modSp new mod">
        <pc:chgData name="Machado, Fabio" userId="99190264-d35d-4ed2-bfb3-d4fbcb49b7b0" providerId="ADAL" clId="{0560B160-5619-4E4A-9255-AD1A7C259B01}" dt="2025-05-27T15:18:58.059" v="1740" actId="478"/>
        <pc:sldMkLst>
          <pc:docMk/>
          <pc:sldMk cId="1784030591" sldId="893"/>
        </pc:sldMkLst>
        <pc:spChg chg="add mod">
          <ac:chgData name="Machado, Fabio" userId="99190264-d35d-4ed2-bfb3-d4fbcb49b7b0" providerId="ADAL" clId="{0560B160-5619-4E4A-9255-AD1A7C259B01}" dt="2025-05-27T15:18:52.369" v="1738"/>
          <ac:spMkLst>
            <pc:docMk/>
            <pc:sldMk cId="1784030591" sldId="893"/>
            <ac:spMk id="19" creationId="{C311D471-56DA-1CEC-2CF4-6DE212797E33}"/>
          </ac:spMkLst>
        </pc:spChg>
        <pc:picChg chg="add mod modCrop">
          <ac:chgData name="Machado, Fabio" userId="99190264-d35d-4ed2-bfb3-d4fbcb49b7b0" providerId="ADAL" clId="{0560B160-5619-4E4A-9255-AD1A7C259B01}" dt="2025-05-27T15:16:55.908" v="1727" actId="1037"/>
          <ac:picMkLst>
            <pc:docMk/>
            <pc:sldMk cId="1784030591" sldId="893"/>
            <ac:picMk id="4" creationId="{8A5E821A-EA55-EB78-8DDF-B770F142E466}"/>
          </ac:picMkLst>
        </pc:picChg>
        <pc:cxnChg chg="add mod">
          <ac:chgData name="Machado, Fabio" userId="99190264-d35d-4ed2-bfb3-d4fbcb49b7b0" providerId="ADAL" clId="{0560B160-5619-4E4A-9255-AD1A7C259B01}" dt="2025-05-27T15:16:55.908" v="1727" actId="1037"/>
          <ac:cxnSpMkLst>
            <pc:docMk/>
            <pc:sldMk cId="1784030591" sldId="893"/>
            <ac:cxnSpMk id="6" creationId="{ED7495BB-67BA-EF17-2FEE-993C1D97E082}"/>
          </ac:cxnSpMkLst>
        </pc:cxnChg>
        <pc:cxnChg chg="add mod">
          <ac:chgData name="Machado, Fabio" userId="99190264-d35d-4ed2-bfb3-d4fbcb49b7b0" providerId="ADAL" clId="{0560B160-5619-4E4A-9255-AD1A7C259B01}" dt="2025-05-27T15:16:55.908" v="1727" actId="1037"/>
          <ac:cxnSpMkLst>
            <pc:docMk/>
            <pc:sldMk cId="1784030591" sldId="893"/>
            <ac:cxnSpMk id="7" creationId="{061D14B2-29EA-8682-5439-B5459A48BAB8}"/>
          </ac:cxnSpMkLst>
        </pc:cxnChg>
        <pc:cxnChg chg="add mod">
          <ac:chgData name="Machado, Fabio" userId="99190264-d35d-4ed2-bfb3-d4fbcb49b7b0" providerId="ADAL" clId="{0560B160-5619-4E4A-9255-AD1A7C259B01}" dt="2025-05-27T15:16:55.908" v="1727" actId="1037"/>
          <ac:cxnSpMkLst>
            <pc:docMk/>
            <pc:sldMk cId="1784030591" sldId="893"/>
            <ac:cxnSpMk id="9" creationId="{1648B590-5456-6D6F-8C44-7AA4EBDA2CF2}"/>
          </ac:cxnSpMkLst>
        </pc:cxnChg>
        <pc:cxnChg chg="add mod">
          <ac:chgData name="Machado, Fabio" userId="99190264-d35d-4ed2-bfb3-d4fbcb49b7b0" providerId="ADAL" clId="{0560B160-5619-4E4A-9255-AD1A7C259B01}" dt="2025-05-27T15:16:55.908" v="1727" actId="1037"/>
          <ac:cxnSpMkLst>
            <pc:docMk/>
            <pc:sldMk cId="1784030591" sldId="893"/>
            <ac:cxnSpMk id="11" creationId="{DEA4E22F-0F1E-6EF6-2DBE-E392E8585AE7}"/>
          </ac:cxnSpMkLst>
        </pc:cxnChg>
      </pc:sldChg>
      <pc:sldChg chg="addSp delSp modSp add mod ord">
        <pc:chgData name="Machado, Fabio" userId="99190264-d35d-4ed2-bfb3-d4fbcb49b7b0" providerId="ADAL" clId="{0560B160-5619-4E4A-9255-AD1A7C259B01}" dt="2025-05-27T15:18:12.307" v="1736" actId="1076"/>
        <pc:sldMkLst>
          <pc:docMk/>
          <pc:sldMk cId="4257328953" sldId="894"/>
        </pc:sldMkLst>
        <pc:spChg chg="add mod">
          <ac:chgData name="Machado, Fabio" userId="99190264-d35d-4ed2-bfb3-d4fbcb49b7b0" providerId="ADAL" clId="{0560B160-5619-4E4A-9255-AD1A7C259B01}" dt="2025-05-27T15:18:12.307" v="1736" actId="1076"/>
          <ac:spMkLst>
            <pc:docMk/>
            <pc:sldMk cId="4257328953" sldId="894"/>
            <ac:spMk id="2" creationId="{7D32B5B6-59F1-FD2B-0FD1-E27E63ED76BB}"/>
          </ac:spMkLst>
        </pc:spChg>
      </pc:sldChg>
      <pc:sldChg chg="addSp modSp add">
        <pc:chgData name="Machado, Fabio" userId="99190264-d35d-4ed2-bfb3-d4fbcb49b7b0" providerId="ADAL" clId="{0560B160-5619-4E4A-9255-AD1A7C259B01}" dt="2025-05-27T15:18:53.532" v="1739"/>
        <pc:sldMkLst>
          <pc:docMk/>
          <pc:sldMk cId="2123361246" sldId="895"/>
        </pc:sldMkLst>
        <pc:spChg chg="add mod">
          <ac:chgData name="Machado, Fabio" userId="99190264-d35d-4ed2-bfb3-d4fbcb49b7b0" providerId="ADAL" clId="{0560B160-5619-4E4A-9255-AD1A7C259B01}" dt="2025-05-27T15:18:53.532" v="1739"/>
          <ac:spMkLst>
            <pc:docMk/>
            <pc:sldMk cId="2123361246" sldId="895"/>
            <ac:spMk id="2" creationId="{DD5B37F6-9E02-2DAA-4D84-1CDB7FD61D53}"/>
          </ac:spMkLst>
        </pc:spChg>
      </pc:sldChg>
      <pc:sldChg chg="addSp delSp modSp new del mod">
        <pc:chgData name="Machado, Fabio" userId="99190264-d35d-4ed2-bfb3-d4fbcb49b7b0" providerId="ADAL" clId="{0560B160-5619-4E4A-9255-AD1A7C259B01}" dt="2025-05-27T21:32:29.188" v="4677" actId="2696"/>
        <pc:sldMkLst>
          <pc:docMk/>
          <pc:sldMk cId="2419128591" sldId="896"/>
        </pc:sldMkLst>
      </pc:sldChg>
      <pc:sldChg chg="addSp delSp modSp new mod">
        <pc:chgData name="Machado, Fabio" userId="99190264-d35d-4ed2-bfb3-d4fbcb49b7b0" providerId="ADAL" clId="{0560B160-5619-4E4A-9255-AD1A7C259B01}" dt="2025-05-27T15:34:23.929" v="2045" actId="113"/>
        <pc:sldMkLst>
          <pc:docMk/>
          <pc:sldMk cId="573675718" sldId="897"/>
        </pc:sldMkLst>
        <pc:spChg chg="add mod">
          <ac:chgData name="Machado, Fabio" userId="99190264-d35d-4ed2-bfb3-d4fbcb49b7b0" providerId="ADAL" clId="{0560B160-5619-4E4A-9255-AD1A7C259B01}" dt="2025-05-27T15:34:23.929" v="2045" actId="113"/>
          <ac:spMkLst>
            <pc:docMk/>
            <pc:sldMk cId="573675718" sldId="897"/>
            <ac:spMk id="11" creationId="{A79AB50E-CD9A-8C29-40DA-24AE8AD58B94}"/>
          </ac:spMkLst>
        </pc:spChg>
        <pc:picChg chg="add mod modCrop">
          <ac:chgData name="Machado, Fabio" userId="99190264-d35d-4ed2-bfb3-d4fbcb49b7b0" providerId="ADAL" clId="{0560B160-5619-4E4A-9255-AD1A7C259B01}" dt="2025-05-27T15:33:13.856" v="1866" actId="1037"/>
          <ac:picMkLst>
            <pc:docMk/>
            <pc:sldMk cId="573675718" sldId="897"/>
            <ac:picMk id="8" creationId="{1DB019EB-DA8F-5EF1-A6CE-00254C7F166F}"/>
          </ac:picMkLst>
        </pc:picChg>
      </pc:sldChg>
      <pc:sldChg chg="addSp modSp add mod">
        <pc:chgData name="Machado, Fabio" userId="99190264-d35d-4ed2-bfb3-d4fbcb49b7b0" providerId="ADAL" clId="{0560B160-5619-4E4A-9255-AD1A7C259B01}" dt="2025-05-27T15:39:29.379" v="2117" actId="1038"/>
        <pc:sldMkLst>
          <pc:docMk/>
          <pc:sldMk cId="1913541220" sldId="898"/>
        </pc:sldMkLst>
        <pc:spChg chg="add mod">
          <ac:chgData name="Machado, Fabio" userId="99190264-d35d-4ed2-bfb3-d4fbcb49b7b0" providerId="ADAL" clId="{0560B160-5619-4E4A-9255-AD1A7C259B01}" dt="2025-05-27T15:38:06.790" v="2074" actId="1076"/>
          <ac:spMkLst>
            <pc:docMk/>
            <pc:sldMk cId="1913541220" sldId="898"/>
            <ac:spMk id="6" creationId="{0AC1DC27-7F59-086F-FF2F-823506A95128}"/>
          </ac:spMkLst>
        </pc:spChg>
        <pc:picChg chg="add mod">
          <ac:chgData name="Machado, Fabio" userId="99190264-d35d-4ed2-bfb3-d4fbcb49b7b0" providerId="ADAL" clId="{0560B160-5619-4E4A-9255-AD1A7C259B01}" dt="2025-05-27T15:39:09.939" v="2086" actId="1582"/>
          <ac:picMkLst>
            <pc:docMk/>
            <pc:sldMk cId="1913541220" sldId="898"/>
            <ac:picMk id="4" creationId="{F403E70F-B6E9-2EDD-AE08-EDF1E252B8C4}"/>
          </ac:picMkLst>
        </pc:picChg>
        <pc:picChg chg="add mod">
          <ac:chgData name="Machado, Fabio" userId="99190264-d35d-4ed2-bfb3-d4fbcb49b7b0" providerId="ADAL" clId="{0560B160-5619-4E4A-9255-AD1A7C259B01}" dt="2025-05-27T15:38:06.790" v="2074" actId="1076"/>
          <ac:picMkLst>
            <pc:docMk/>
            <pc:sldMk cId="1913541220" sldId="898"/>
            <ac:picMk id="5" creationId="{685A0F2C-F605-2A7A-40E3-E1E47A33B966}"/>
          </ac:picMkLst>
        </pc:picChg>
        <pc:picChg chg="add mod">
          <ac:chgData name="Machado, Fabio" userId="99190264-d35d-4ed2-bfb3-d4fbcb49b7b0" providerId="ADAL" clId="{0560B160-5619-4E4A-9255-AD1A7C259B01}" dt="2025-05-27T15:39:29.379" v="2117" actId="1038"/>
          <ac:picMkLst>
            <pc:docMk/>
            <pc:sldMk cId="1913541220" sldId="898"/>
            <ac:picMk id="7" creationId="{59428CA4-2A6D-16EC-77BE-A74DE1ADCC69}"/>
          </ac:picMkLst>
        </pc:picChg>
        <pc:cxnChg chg="add mod">
          <ac:chgData name="Machado, Fabio" userId="99190264-d35d-4ed2-bfb3-d4fbcb49b7b0" providerId="ADAL" clId="{0560B160-5619-4E4A-9255-AD1A7C259B01}" dt="2025-05-27T15:39:13.762" v="2087" actId="208"/>
          <ac:cxnSpMkLst>
            <pc:docMk/>
            <pc:sldMk cId="1913541220" sldId="898"/>
            <ac:cxnSpMk id="9" creationId="{1F170232-19E2-0C7C-608C-FF320F431F50}"/>
          </ac:cxnSpMkLst>
        </pc:cxnChg>
        <pc:cxnChg chg="add mod">
          <ac:chgData name="Machado, Fabio" userId="99190264-d35d-4ed2-bfb3-d4fbcb49b7b0" providerId="ADAL" clId="{0560B160-5619-4E4A-9255-AD1A7C259B01}" dt="2025-05-27T15:38:49.833" v="2084" actId="208"/>
          <ac:cxnSpMkLst>
            <pc:docMk/>
            <pc:sldMk cId="1913541220" sldId="898"/>
            <ac:cxnSpMk id="10" creationId="{0DEBE2AA-C3BF-6CE7-BB63-1564431FA08F}"/>
          </ac:cxnSpMkLst>
        </pc:cxnChg>
      </pc:sldChg>
      <pc:sldChg chg="addSp delSp modSp new mod">
        <pc:chgData name="Machado, Fabio" userId="99190264-d35d-4ed2-bfb3-d4fbcb49b7b0" providerId="ADAL" clId="{0560B160-5619-4E4A-9255-AD1A7C259B01}" dt="2025-05-27T15:45:42.302" v="2135" actId="1076"/>
        <pc:sldMkLst>
          <pc:docMk/>
          <pc:sldMk cId="2294302845" sldId="899"/>
        </pc:sldMkLst>
        <pc:picChg chg="add mod">
          <ac:chgData name="Machado, Fabio" userId="99190264-d35d-4ed2-bfb3-d4fbcb49b7b0" providerId="ADAL" clId="{0560B160-5619-4E4A-9255-AD1A7C259B01}" dt="2025-05-27T15:44:59.195" v="2124" actId="1076"/>
          <ac:picMkLst>
            <pc:docMk/>
            <pc:sldMk cId="2294302845" sldId="899"/>
            <ac:picMk id="4" creationId="{5D4540A7-E9D9-D404-B1CF-6C72CD8A6ED8}"/>
          </ac:picMkLst>
        </pc:picChg>
        <pc:picChg chg="add mod modCrop">
          <ac:chgData name="Machado, Fabio" userId="99190264-d35d-4ed2-bfb3-d4fbcb49b7b0" providerId="ADAL" clId="{0560B160-5619-4E4A-9255-AD1A7C259B01}" dt="2025-05-27T15:45:42.302" v="2135" actId="1076"/>
          <ac:picMkLst>
            <pc:docMk/>
            <pc:sldMk cId="2294302845" sldId="899"/>
            <ac:picMk id="5" creationId="{82DF3573-1A9A-E972-6208-EF8CCAE6CEB8}"/>
          </ac:picMkLst>
        </pc:picChg>
      </pc:sldChg>
      <pc:sldChg chg="addSp delSp modSp new mod">
        <pc:chgData name="Machado, Fabio" userId="99190264-d35d-4ed2-bfb3-d4fbcb49b7b0" providerId="ADAL" clId="{0560B160-5619-4E4A-9255-AD1A7C259B01}" dt="2025-05-27T16:20:45.657" v="2684"/>
        <pc:sldMkLst>
          <pc:docMk/>
          <pc:sldMk cId="3704101657" sldId="900"/>
        </pc:sldMkLst>
        <pc:spChg chg="mod">
          <ac:chgData name="Machado, Fabio" userId="99190264-d35d-4ed2-bfb3-d4fbcb49b7b0" providerId="ADAL" clId="{0560B160-5619-4E4A-9255-AD1A7C259B01}" dt="2025-05-27T15:46:27.581" v="2152" actId="122"/>
          <ac:spMkLst>
            <pc:docMk/>
            <pc:sldMk cId="3704101657" sldId="900"/>
            <ac:spMk id="2" creationId="{B445EAD1-E516-E7C4-9B47-A44CEF6BD0AC}"/>
          </ac:spMkLst>
        </pc:spChg>
        <pc:spChg chg="mod">
          <ac:chgData name="Machado, Fabio" userId="99190264-d35d-4ed2-bfb3-d4fbcb49b7b0" providerId="ADAL" clId="{0560B160-5619-4E4A-9255-AD1A7C259B01}" dt="2025-05-27T15:48:20.131" v="2280" actId="1076"/>
          <ac:spMkLst>
            <pc:docMk/>
            <pc:sldMk cId="3704101657" sldId="900"/>
            <ac:spMk id="3" creationId="{7C70B44A-4820-86AB-E14A-BA4B73B8F5F2}"/>
          </ac:spMkLst>
        </pc:spChg>
        <pc:spChg chg="add mod">
          <ac:chgData name="Machado, Fabio" userId="99190264-d35d-4ed2-bfb3-d4fbcb49b7b0" providerId="ADAL" clId="{0560B160-5619-4E4A-9255-AD1A7C259B01}" dt="2025-05-27T15:56:32.698" v="2432" actId="20577"/>
          <ac:spMkLst>
            <pc:docMk/>
            <pc:sldMk cId="3704101657" sldId="900"/>
            <ac:spMk id="4" creationId="{86E0CF01-7D5A-6411-0244-899B8D98C700}"/>
          </ac:spMkLst>
        </pc:spChg>
        <pc:spChg chg="add mod">
          <ac:chgData name="Machado, Fabio" userId="99190264-d35d-4ed2-bfb3-d4fbcb49b7b0" providerId="ADAL" clId="{0560B160-5619-4E4A-9255-AD1A7C259B01}" dt="2025-05-27T16:00:04.157" v="2482" actId="20577"/>
          <ac:spMkLst>
            <pc:docMk/>
            <pc:sldMk cId="3704101657" sldId="900"/>
            <ac:spMk id="5" creationId="{3E6EB93A-F3AF-7640-AA0D-DE4108D625A7}"/>
          </ac:spMkLst>
        </pc:spChg>
        <pc:spChg chg="add mod">
          <ac:chgData name="Machado, Fabio" userId="99190264-d35d-4ed2-bfb3-d4fbcb49b7b0" providerId="ADAL" clId="{0560B160-5619-4E4A-9255-AD1A7C259B01}" dt="2025-05-27T16:12:47.982" v="2535" actId="1076"/>
          <ac:spMkLst>
            <pc:docMk/>
            <pc:sldMk cId="3704101657" sldId="900"/>
            <ac:spMk id="6" creationId="{CEFCFD61-92F8-14B5-4BE5-377A5E19EB24}"/>
          </ac:spMkLst>
        </pc:spChg>
        <pc:spChg chg="add mod">
          <ac:chgData name="Machado, Fabio" userId="99190264-d35d-4ed2-bfb3-d4fbcb49b7b0" providerId="ADAL" clId="{0560B160-5619-4E4A-9255-AD1A7C259B01}" dt="2025-05-27T16:12:44.394" v="2534" actId="1036"/>
          <ac:spMkLst>
            <pc:docMk/>
            <pc:sldMk cId="3704101657" sldId="900"/>
            <ac:spMk id="7" creationId="{2802EBA2-7E18-FE9A-AE7B-37477173049B}"/>
          </ac:spMkLst>
        </pc:spChg>
        <pc:spChg chg="add mod">
          <ac:chgData name="Machado, Fabio" userId="99190264-d35d-4ed2-bfb3-d4fbcb49b7b0" providerId="ADAL" clId="{0560B160-5619-4E4A-9255-AD1A7C259B01}" dt="2025-05-27T15:59:24.394" v="2481" actId="1037"/>
          <ac:spMkLst>
            <pc:docMk/>
            <pc:sldMk cId="3704101657" sldId="900"/>
            <ac:spMk id="10" creationId="{DBE05FF3-C330-1615-1706-ECC289DFEBB0}"/>
          </ac:spMkLst>
        </pc:spChg>
        <pc:spChg chg="add mod">
          <ac:chgData name="Machado, Fabio" userId="99190264-d35d-4ed2-bfb3-d4fbcb49b7b0" providerId="ADAL" clId="{0560B160-5619-4E4A-9255-AD1A7C259B01}" dt="2025-05-27T15:59:24.394" v="2481" actId="1037"/>
          <ac:spMkLst>
            <pc:docMk/>
            <pc:sldMk cId="3704101657" sldId="900"/>
            <ac:spMk id="11" creationId="{A3FC000E-944E-76C1-A7C0-D94AF60B49FB}"/>
          </ac:spMkLst>
        </pc:spChg>
        <pc:spChg chg="add mod">
          <ac:chgData name="Machado, Fabio" userId="99190264-d35d-4ed2-bfb3-d4fbcb49b7b0" providerId="ADAL" clId="{0560B160-5619-4E4A-9255-AD1A7C259B01}" dt="2025-05-27T16:18:29.821" v="2647" actId="1076"/>
          <ac:spMkLst>
            <pc:docMk/>
            <pc:sldMk cId="3704101657" sldId="900"/>
            <ac:spMk id="12" creationId="{38DF6A89-E82C-541E-947C-9A9284A18270}"/>
          </ac:spMkLst>
        </pc:spChg>
        <pc:picChg chg="add mod">
          <ac:chgData name="Machado, Fabio" userId="99190264-d35d-4ed2-bfb3-d4fbcb49b7b0" providerId="ADAL" clId="{0560B160-5619-4E4A-9255-AD1A7C259B01}" dt="2025-05-27T15:59:24.394" v="2481" actId="1037"/>
          <ac:picMkLst>
            <pc:docMk/>
            <pc:sldMk cId="3704101657" sldId="900"/>
            <ac:picMk id="9" creationId="{58FA6B14-CE91-48B7-6620-239655C493FA}"/>
          </ac:picMkLst>
        </pc:picChg>
      </pc:sldChg>
      <pc:sldChg chg="addSp delSp modSp new mod">
        <pc:chgData name="Machado, Fabio" userId="99190264-d35d-4ed2-bfb3-d4fbcb49b7b0" providerId="ADAL" clId="{0560B160-5619-4E4A-9255-AD1A7C259B01}" dt="2025-05-27T17:02:06.341" v="2844" actId="1076"/>
        <pc:sldMkLst>
          <pc:docMk/>
          <pc:sldMk cId="737003310" sldId="901"/>
        </pc:sldMkLst>
        <pc:spChg chg="mod">
          <ac:chgData name="Machado, Fabio" userId="99190264-d35d-4ed2-bfb3-d4fbcb49b7b0" providerId="ADAL" clId="{0560B160-5619-4E4A-9255-AD1A7C259B01}" dt="2025-05-27T16:28:57.914" v="2785" actId="1038"/>
          <ac:spMkLst>
            <pc:docMk/>
            <pc:sldMk cId="737003310" sldId="901"/>
            <ac:spMk id="3" creationId="{9EBC2EDA-CB0C-31C7-EEC5-D9D844944BCB}"/>
          </ac:spMkLst>
        </pc:spChg>
        <pc:picChg chg="add mod">
          <ac:chgData name="Machado, Fabio" userId="99190264-d35d-4ed2-bfb3-d4fbcb49b7b0" providerId="ADAL" clId="{0560B160-5619-4E4A-9255-AD1A7C259B01}" dt="2025-05-27T16:23:09.625" v="2699" actId="14100"/>
          <ac:picMkLst>
            <pc:docMk/>
            <pc:sldMk cId="737003310" sldId="901"/>
            <ac:picMk id="4" creationId="{6AD0F598-9048-9073-E410-C0490AEF8374}"/>
          </ac:picMkLst>
        </pc:picChg>
        <pc:picChg chg="add mod">
          <ac:chgData name="Machado, Fabio" userId="99190264-d35d-4ed2-bfb3-d4fbcb49b7b0" providerId="ADAL" clId="{0560B160-5619-4E4A-9255-AD1A7C259B01}" dt="2025-05-27T16:28:57.914" v="2785" actId="1038"/>
          <ac:picMkLst>
            <pc:docMk/>
            <pc:sldMk cId="737003310" sldId="901"/>
            <ac:picMk id="7" creationId="{34E72E34-F76D-577F-EB40-6628E6595BA5}"/>
          </ac:picMkLst>
        </pc:picChg>
        <pc:picChg chg="add mod">
          <ac:chgData name="Machado, Fabio" userId="99190264-d35d-4ed2-bfb3-d4fbcb49b7b0" providerId="ADAL" clId="{0560B160-5619-4E4A-9255-AD1A7C259B01}" dt="2025-05-27T16:28:57.914" v="2785" actId="1038"/>
          <ac:picMkLst>
            <pc:docMk/>
            <pc:sldMk cId="737003310" sldId="901"/>
            <ac:picMk id="8" creationId="{15F83562-A872-00BA-BCE4-5A7EFC424F1F}"/>
          </ac:picMkLst>
        </pc:picChg>
        <pc:picChg chg="add mod">
          <ac:chgData name="Machado, Fabio" userId="99190264-d35d-4ed2-bfb3-d4fbcb49b7b0" providerId="ADAL" clId="{0560B160-5619-4E4A-9255-AD1A7C259B01}" dt="2025-05-27T16:28:57.914" v="2785" actId="1038"/>
          <ac:picMkLst>
            <pc:docMk/>
            <pc:sldMk cId="737003310" sldId="901"/>
            <ac:picMk id="9" creationId="{9A678741-9606-51E5-3EDD-6843DF98D826}"/>
          </ac:picMkLst>
        </pc:picChg>
        <pc:picChg chg="add mod">
          <ac:chgData name="Machado, Fabio" userId="99190264-d35d-4ed2-bfb3-d4fbcb49b7b0" providerId="ADAL" clId="{0560B160-5619-4E4A-9255-AD1A7C259B01}" dt="2025-05-27T16:28:57.914" v="2785" actId="1038"/>
          <ac:picMkLst>
            <pc:docMk/>
            <pc:sldMk cId="737003310" sldId="901"/>
            <ac:picMk id="10" creationId="{D8FFE18F-2408-A73F-B06D-9B2963033C49}"/>
          </ac:picMkLst>
        </pc:picChg>
        <pc:picChg chg="add mod">
          <ac:chgData name="Machado, Fabio" userId="99190264-d35d-4ed2-bfb3-d4fbcb49b7b0" providerId="ADAL" clId="{0560B160-5619-4E4A-9255-AD1A7C259B01}" dt="2025-05-27T16:28:57.914" v="2785" actId="1038"/>
          <ac:picMkLst>
            <pc:docMk/>
            <pc:sldMk cId="737003310" sldId="901"/>
            <ac:picMk id="11" creationId="{F766DB80-8A14-11C3-0C78-F91135C1953A}"/>
          </ac:picMkLst>
        </pc:picChg>
        <pc:picChg chg="add mod">
          <ac:chgData name="Machado, Fabio" userId="99190264-d35d-4ed2-bfb3-d4fbcb49b7b0" providerId="ADAL" clId="{0560B160-5619-4E4A-9255-AD1A7C259B01}" dt="2025-05-27T16:28:57.914" v="2785" actId="1038"/>
          <ac:picMkLst>
            <pc:docMk/>
            <pc:sldMk cId="737003310" sldId="901"/>
            <ac:picMk id="12" creationId="{18369BDD-13BA-815E-957D-851E0E7929FE}"/>
          </ac:picMkLst>
        </pc:picChg>
        <pc:picChg chg="add mod">
          <ac:chgData name="Machado, Fabio" userId="99190264-d35d-4ed2-bfb3-d4fbcb49b7b0" providerId="ADAL" clId="{0560B160-5619-4E4A-9255-AD1A7C259B01}" dt="2025-05-27T16:28:57.914" v="2785" actId="1038"/>
          <ac:picMkLst>
            <pc:docMk/>
            <pc:sldMk cId="737003310" sldId="901"/>
            <ac:picMk id="13" creationId="{9FC63BB8-5202-943B-4F7D-4D6FD8E4AD50}"/>
          </ac:picMkLst>
        </pc:picChg>
        <pc:picChg chg="add mod">
          <ac:chgData name="Machado, Fabio" userId="99190264-d35d-4ed2-bfb3-d4fbcb49b7b0" providerId="ADAL" clId="{0560B160-5619-4E4A-9255-AD1A7C259B01}" dt="2025-05-27T17:02:06.341" v="2844" actId="1076"/>
          <ac:picMkLst>
            <pc:docMk/>
            <pc:sldMk cId="737003310" sldId="901"/>
            <ac:picMk id="14" creationId="{D8768DA8-52B4-1DE9-4343-BD37388DDAC7}"/>
          </ac:picMkLst>
        </pc:picChg>
        <pc:picChg chg="add mod">
          <ac:chgData name="Machado, Fabio" userId="99190264-d35d-4ed2-bfb3-d4fbcb49b7b0" providerId="ADAL" clId="{0560B160-5619-4E4A-9255-AD1A7C259B01}" dt="2025-05-27T16:28:57.914" v="2785" actId="1038"/>
          <ac:picMkLst>
            <pc:docMk/>
            <pc:sldMk cId="737003310" sldId="901"/>
            <ac:picMk id="15" creationId="{95B10085-C49F-1FCE-FD0C-EAEB42AA1EA5}"/>
          </ac:picMkLst>
        </pc:picChg>
      </pc:sldChg>
      <pc:sldChg chg="addSp delSp modSp new mod ord">
        <pc:chgData name="Machado, Fabio" userId="99190264-d35d-4ed2-bfb3-d4fbcb49b7b0" providerId="ADAL" clId="{0560B160-5619-4E4A-9255-AD1A7C259B01}" dt="2025-05-27T17:35:06.140" v="3408" actId="20578"/>
        <pc:sldMkLst>
          <pc:docMk/>
          <pc:sldMk cId="1869457102" sldId="902"/>
        </pc:sldMkLst>
        <pc:spChg chg="add mod">
          <ac:chgData name="Machado, Fabio" userId="99190264-d35d-4ed2-bfb3-d4fbcb49b7b0" providerId="ADAL" clId="{0560B160-5619-4E4A-9255-AD1A7C259B01}" dt="2025-05-27T17:02:15.196" v="2857" actId="1037"/>
          <ac:spMkLst>
            <pc:docMk/>
            <pc:sldMk cId="1869457102" sldId="902"/>
            <ac:spMk id="6" creationId="{49A3C3B1-B89A-02EE-0F9F-1386D2BA2EEA}"/>
          </ac:spMkLst>
        </pc:spChg>
        <pc:picChg chg="add mod">
          <ac:chgData name="Machado, Fabio" userId="99190264-d35d-4ed2-bfb3-d4fbcb49b7b0" providerId="ADAL" clId="{0560B160-5619-4E4A-9255-AD1A7C259B01}" dt="2025-05-27T17:19:13.592" v="2896" actId="1038"/>
          <ac:picMkLst>
            <pc:docMk/>
            <pc:sldMk cId="1869457102" sldId="902"/>
            <ac:picMk id="4" creationId="{E1A3480A-BBB6-5DC4-568E-A33105C67130}"/>
          </ac:picMkLst>
        </pc:picChg>
        <pc:picChg chg="add mod">
          <ac:chgData name="Machado, Fabio" userId="99190264-d35d-4ed2-bfb3-d4fbcb49b7b0" providerId="ADAL" clId="{0560B160-5619-4E4A-9255-AD1A7C259B01}" dt="2025-05-27T17:19:22.107" v="2900" actId="1076"/>
          <ac:picMkLst>
            <pc:docMk/>
            <pc:sldMk cId="1869457102" sldId="902"/>
            <ac:picMk id="8" creationId="{DDD0E5FE-98BA-3D2E-B01B-38C262B5F527}"/>
          </ac:picMkLst>
        </pc:picChg>
        <pc:picChg chg="add mod">
          <ac:chgData name="Machado, Fabio" userId="99190264-d35d-4ed2-bfb3-d4fbcb49b7b0" providerId="ADAL" clId="{0560B160-5619-4E4A-9255-AD1A7C259B01}" dt="2025-05-27T17:19:13.592" v="2896" actId="1038"/>
          <ac:picMkLst>
            <pc:docMk/>
            <pc:sldMk cId="1869457102" sldId="902"/>
            <ac:picMk id="7170" creationId="{06379375-81B1-46DF-9F59-A172BDACB5D8}"/>
          </ac:picMkLst>
        </pc:picChg>
      </pc:sldChg>
      <pc:sldChg chg="delSp add del mod">
        <pc:chgData name="Machado, Fabio" userId="99190264-d35d-4ed2-bfb3-d4fbcb49b7b0" providerId="ADAL" clId="{0560B160-5619-4E4A-9255-AD1A7C259B01}" dt="2025-05-27T17:19:17.254" v="2898" actId="2696"/>
        <pc:sldMkLst>
          <pc:docMk/>
          <pc:sldMk cId="469774522" sldId="903"/>
        </pc:sldMkLst>
      </pc:sldChg>
      <pc:sldChg chg="modSp new mod ord">
        <pc:chgData name="Machado, Fabio" userId="99190264-d35d-4ed2-bfb3-d4fbcb49b7b0" providerId="ADAL" clId="{0560B160-5619-4E4A-9255-AD1A7C259B01}" dt="2025-05-27T18:15:12.330" v="3968" actId="20578"/>
        <pc:sldMkLst>
          <pc:docMk/>
          <pc:sldMk cId="786793294" sldId="903"/>
        </pc:sldMkLst>
        <pc:spChg chg="mod">
          <ac:chgData name="Machado, Fabio" userId="99190264-d35d-4ed2-bfb3-d4fbcb49b7b0" providerId="ADAL" clId="{0560B160-5619-4E4A-9255-AD1A7C259B01}" dt="2025-05-27T17:21:18.507" v="2966" actId="20577"/>
          <ac:spMkLst>
            <pc:docMk/>
            <pc:sldMk cId="786793294" sldId="903"/>
            <ac:spMk id="2" creationId="{61B110C2-010E-F4D7-EDAC-04A04982DD98}"/>
          </ac:spMkLst>
        </pc:spChg>
        <pc:spChg chg="mod">
          <ac:chgData name="Machado, Fabio" userId="99190264-d35d-4ed2-bfb3-d4fbcb49b7b0" providerId="ADAL" clId="{0560B160-5619-4E4A-9255-AD1A7C259B01}" dt="2025-05-27T18:15:01.129" v="3967" actId="1076"/>
          <ac:spMkLst>
            <pc:docMk/>
            <pc:sldMk cId="786793294" sldId="903"/>
            <ac:spMk id="3" creationId="{27CA7D50-86A0-E63E-0CB3-9522BDC43DE1}"/>
          </ac:spMkLst>
        </pc:spChg>
      </pc:sldChg>
      <pc:sldChg chg="addSp delSp modSp new mod">
        <pc:chgData name="Machado, Fabio" userId="99190264-d35d-4ed2-bfb3-d4fbcb49b7b0" providerId="ADAL" clId="{0560B160-5619-4E4A-9255-AD1A7C259B01}" dt="2025-05-27T17:31:37.474" v="3215" actId="1076"/>
        <pc:sldMkLst>
          <pc:docMk/>
          <pc:sldMk cId="3702536292" sldId="904"/>
        </pc:sldMkLst>
        <pc:spChg chg="add mod">
          <ac:chgData name="Machado, Fabio" userId="99190264-d35d-4ed2-bfb3-d4fbcb49b7b0" providerId="ADAL" clId="{0560B160-5619-4E4A-9255-AD1A7C259B01}" dt="2025-05-27T17:22:04.358" v="2972" actId="1076"/>
          <ac:spMkLst>
            <pc:docMk/>
            <pc:sldMk cId="3702536292" sldId="904"/>
            <ac:spMk id="5" creationId="{AF4B3BC7-55AD-BE45-2867-DD5CAECC40AE}"/>
          </ac:spMkLst>
        </pc:spChg>
        <pc:spChg chg="add mod">
          <ac:chgData name="Machado, Fabio" userId="99190264-d35d-4ed2-bfb3-d4fbcb49b7b0" providerId="ADAL" clId="{0560B160-5619-4E4A-9255-AD1A7C259B01}" dt="2025-05-27T17:23:42.480" v="2992" actId="208"/>
          <ac:spMkLst>
            <pc:docMk/>
            <pc:sldMk cId="3702536292" sldId="904"/>
            <ac:spMk id="6" creationId="{2985E845-E5A1-36CE-CFA0-4204F1791D5D}"/>
          </ac:spMkLst>
        </pc:spChg>
        <pc:spChg chg="add mod">
          <ac:chgData name="Machado, Fabio" userId="99190264-d35d-4ed2-bfb3-d4fbcb49b7b0" providerId="ADAL" clId="{0560B160-5619-4E4A-9255-AD1A7C259B01}" dt="2025-05-27T17:23:42.480" v="2992" actId="208"/>
          <ac:spMkLst>
            <pc:docMk/>
            <pc:sldMk cId="3702536292" sldId="904"/>
            <ac:spMk id="7" creationId="{0D70E689-691B-9B83-3809-80E37195A1AB}"/>
          </ac:spMkLst>
        </pc:spChg>
        <pc:spChg chg="add mod">
          <ac:chgData name="Machado, Fabio" userId="99190264-d35d-4ed2-bfb3-d4fbcb49b7b0" providerId="ADAL" clId="{0560B160-5619-4E4A-9255-AD1A7C259B01}" dt="2025-05-27T17:23:42.480" v="2992" actId="208"/>
          <ac:spMkLst>
            <pc:docMk/>
            <pc:sldMk cId="3702536292" sldId="904"/>
            <ac:spMk id="8" creationId="{47CE618D-6D59-C5D1-2056-F0B08D16C7B7}"/>
          </ac:spMkLst>
        </pc:spChg>
        <pc:spChg chg="add mod">
          <ac:chgData name="Machado, Fabio" userId="99190264-d35d-4ed2-bfb3-d4fbcb49b7b0" providerId="ADAL" clId="{0560B160-5619-4E4A-9255-AD1A7C259B01}" dt="2025-05-27T17:25:02.139" v="3012" actId="1076"/>
          <ac:spMkLst>
            <pc:docMk/>
            <pc:sldMk cId="3702536292" sldId="904"/>
            <ac:spMk id="9" creationId="{D5C395D1-8684-E77E-A294-44DC6966EE98}"/>
          </ac:spMkLst>
        </pc:spChg>
        <pc:spChg chg="add mod">
          <ac:chgData name="Machado, Fabio" userId="99190264-d35d-4ed2-bfb3-d4fbcb49b7b0" providerId="ADAL" clId="{0560B160-5619-4E4A-9255-AD1A7C259B01}" dt="2025-05-27T17:23:42.480" v="2992" actId="208"/>
          <ac:spMkLst>
            <pc:docMk/>
            <pc:sldMk cId="3702536292" sldId="904"/>
            <ac:spMk id="10" creationId="{F025616E-601D-9B00-A26D-6E511230563C}"/>
          </ac:spMkLst>
        </pc:spChg>
        <pc:spChg chg="add mod">
          <ac:chgData name="Machado, Fabio" userId="99190264-d35d-4ed2-bfb3-d4fbcb49b7b0" providerId="ADAL" clId="{0560B160-5619-4E4A-9255-AD1A7C259B01}" dt="2025-05-27T17:27:31.804" v="3087" actId="166"/>
          <ac:spMkLst>
            <pc:docMk/>
            <pc:sldMk cId="3702536292" sldId="904"/>
            <ac:spMk id="35" creationId="{A6AF1F7A-9983-64D3-DB81-D6AAB66D7E62}"/>
          </ac:spMkLst>
        </pc:spChg>
        <pc:spChg chg="add mod">
          <ac:chgData name="Machado, Fabio" userId="99190264-d35d-4ed2-bfb3-d4fbcb49b7b0" providerId="ADAL" clId="{0560B160-5619-4E4A-9255-AD1A7C259B01}" dt="2025-05-27T17:27:31.804" v="3087" actId="166"/>
          <ac:spMkLst>
            <pc:docMk/>
            <pc:sldMk cId="3702536292" sldId="904"/>
            <ac:spMk id="36" creationId="{C2ECB90D-D75C-1026-EF07-B1A6C5CC1EE4}"/>
          </ac:spMkLst>
        </pc:spChg>
        <pc:spChg chg="add mod">
          <ac:chgData name="Machado, Fabio" userId="99190264-d35d-4ed2-bfb3-d4fbcb49b7b0" providerId="ADAL" clId="{0560B160-5619-4E4A-9255-AD1A7C259B01}" dt="2025-05-27T17:27:31.804" v="3087" actId="166"/>
          <ac:spMkLst>
            <pc:docMk/>
            <pc:sldMk cId="3702536292" sldId="904"/>
            <ac:spMk id="37" creationId="{D072FCE3-1CE0-DFCB-0022-9477018D0EF8}"/>
          </ac:spMkLst>
        </pc:spChg>
        <pc:spChg chg="add mod">
          <ac:chgData name="Machado, Fabio" userId="99190264-d35d-4ed2-bfb3-d4fbcb49b7b0" providerId="ADAL" clId="{0560B160-5619-4E4A-9255-AD1A7C259B01}" dt="2025-05-27T17:27:31.804" v="3087" actId="166"/>
          <ac:spMkLst>
            <pc:docMk/>
            <pc:sldMk cId="3702536292" sldId="904"/>
            <ac:spMk id="38" creationId="{319345E6-07D6-FE4F-9EB8-942AE279B86A}"/>
          </ac:spMkLst>
        </pc:spChg>
        <pc:spChg chg="add mod">
          <ac:chgData name="Machado, Fabio" userId="99190264-d35d-4ed2-bfb3-d4fbcb49b7b0" providerId="ADAL" clId="{0560B160-5619-4E4A-9255-AD1A7C259B01}" dt="2025-05-27T17:28:25.778" v="3128" actId="207"/>
          <ac:spMkLst>
            <pc:docMk/>
            <pc:sldMk cId="3702536292" sldId="904"/>
            <ac:spMk id="51" creationId="{B8AE8631-0195-25D7-1E6D-E090DBDE4AF4}"/>
          </ac:spMkLst>
        </pc:spChg>
        <pc:spChg chg="add mod">
          <ac:chgData name="Machado, Fabio" userId="99190264-d35d-4ed2-bfb3-d4fbcb49b7b0" providerId="ADAL" clId="{0560B160-5619-4E4A-9255-AD1A7C259B01}" dt="2025-05-27T17:28:30.672" v="3130" actId="1076"/>
          <ac:spMkLst>
            <pc:docMk/>
            <pc:sldMk cId="3702536292" sldId="904"/>
            <ac:spMk id="52" creationId="{06CFB050-DC9D-482E-4FA0-0A794919E010}"/>
          </ac:spMkLst>
        </pc:spChg>
        <pc:spChg chg="add mod">
          <ac:chgData name="Machado, Fabio" userId="99190264-d35d-4ed2-bfb3-d4fbcb49b7b0" providerId="ADAL" clId="{0560B160-5619-4E4A-9255-AD1A7C259B01}" dt="2025-05-27T17:28:32.824" v="3132" actId="1076"/>
          <ac:spMkLst>
            <pc:docMk/>
            <pc:sldMk cId="3702536292" sldId="904"/>
            <ac:spMk id="53" creationId="{A0E9B70C-C42A-EEFD-4C81-A27598CE9C0D}"/>
          </ac:spMkLst>
        </pc:spChg>
        <pc:spChg chg="add mod">
          <ac:chgData name="Machado, Fabio" userId="99190264-d35d-4ed2-bfb3-d4fbcb49b7b0" providerId="ADAL" clId="{0560B160-5619-4E4A-9255-AD1A7C259B01}" dt="2025-05-27T17:28:33.558" v="3133"/>
          <ac:spMkLst>
            <pc:docMk/>
            <pc:sldMk cId="3702536292" sldId="904"/>
            <ac:spMk id="54" creationId="{C499638C-0D77-ABD0-BC98-EC985CB637BF}"/>
          </ac:spMkLst>
        </pc:spChg>
        <pc:spChg chg="add mod">
          <ac:chgData name="Machado, Fabio" userId="99190264-d35d-4ed2-bfb3-d4fbcb49b7b0" providerId="ADAL" clId="{0560B160-5619-4E4A-9255-AD1A7C259B01}" dt="2025-05-27T17:28:36.825" v="3135" actId="1076"/>
          <ac:spMkLst>
            <pc:docMk/>
            <pc:sldMk cId="3702536292" sldId="904"/>
            <ac:spMk id="55" creationId="{993380E0-F390-9AFA-E7DF-1ED87773691B}"/>
          </ac:spMkLst>
        </pc:spChg>
        <pc:spChg chg="add mod">
          <ac:chgData name="Machado, Fabio" userId="99190264-d35d-4ed2-bfb3-d4fbcb49b7b0" providerId="ADAL" clId="{0560B160-5619-4E4A-9255-AD1A7C259B01}" dt="2025-05-27T17:28:38.841" v="3137" actId="1076"/>
          <ac:spMkLst>
            <pc:docMk/>
            <pc:sldMk cId="3702536292" sldId="904"/>
            <ac:spMk id="56" creationId="{AA3AC3EC-174B-94FE-C0A4-94C52B93FDC4}"/>
          </ac:spMkLst>
        </pc:spChg>
        <pc:spChg chg="add mod">
          <ac:chgData name="Machado, Fabio" userId="99190264-d35d-4ed2-bfb3-d4fbcb49b7b0" providerId="ADAL" clId="{0560B160-5619-4E4A-9255-AD1A7C259B01}" dt="2025-05-27T17:28:40.940" v="3139" actId="1076"/>
          <ac:spMkLst>
            <pc:docMk/>
            <pc:sldMk cId="3702536292" sldId="904"/>
            <ac:spMk id="57" creationId="{E6516761-FFD5-FEBF-333C-B73187371EEE}"/>
          </ac:spMkLst>
        </pc:spChg>
        <pc:spChg chg="add mod">
          <ac:chgData name="Machado, Fabio" userId="99190264-d35d-4ed2-bfb3-d4fbcb49b7b0" providerId="ADAL" clId="{0560B160-5619-4E4A-9255-AD1A7C259B01}" dt="2025-05-27T17:28:43.181" v="3141" actId="1076"/>
          <ac:spMkLst>
            <pc:docMk/>
            <pc:sldMk cId="3702536292" sldId="904"/>
            <ac:spMk id="58" creationId="{84BDF123-B027-9DC9-A0E4-B201D8B19FFB}"/>
          </ac:spMkLst>
        </pc:spChg>
        <pc:spChg chg="add mod">
          <ac:chgData name="Machado, Fabio" userId="99190264-d35d-4ed2-bfb3-d4fbcb49b7b0" providerId="ADAL" clId="{0560B160-5619-4E4A-9255-AD1A7C259B01}" dt="2025-05-27T17:28:47.523" v="3143" actId="1076"/>
          <ac:spMkLst>
            <pc:docMk/>
            <pc:sldMk cId="3702536292" sldId="904"/>
            <ac:spMk id="59" creationId="{5607A4C8-1B90-C028-7A36-3176AABC1A0C}"/>
          </ac:spMkLst>
        </pc:spChg>
        <pc:spChg chg="add mod">
          <ac:chgData name="Machado, Fabio" userId="99190264-d35d-4ed2-bfb3-d4fbcb49b7b0" providerId="ADAL" clId="{0560B160-5619-4E4A-9255-AD1A7C259B01}" dt="2025-05-27T17:28:50.253" v="3145" actId="1076"/>
          <ac:spMkLst>
            <pc:docMk/>
            <pc:sldMk cId="3702536292" sldId="904"/>
            <ac:spMk id="60" creationId="{6D2C63F6-A5A2-16EB-C1AD-489BB8C5B118}"/>
          </ac:spMkLst>
        </pc:spChg>
        <pc:spChg chg="add mod">
          <ac:chgData name="Machado, Fabio" userId="99190264-d35d-4ed2-bfb3-d4fbcb49b7b0" providerId="ADAL" clId="{0560B160-5619-4E4A-9255-AD1A7C259B01}" dt="2025-05-27T17:28:53.078" v="3147" actId="1076"/>
          <ac:spMkLst>
            <pc:docMk/>
            <pc:sldMk cId="3702536292" sldId="904"/>
            <ac:spMk id="61" creationId="{EA5999AB-2B07-23C0-6CCB-8A04AA113A53}"/>
          </ac:spMkLst>
        </pc:spChg>
        <pc:spChg chg="add mod">
          <ac:chgData name="Machado, Fabio" userId="99190264-d35d-4ed2-bfb3-d4fbcb49b7b0" providerId="ADAL" clId="{0560B160-5619-4E4A-9255-AD1A7C259B01}" dt="2025-05-27T17:31:37.474" v="3215" actId="1076"/>
          <ac:spMkLst>
            <pc:docMk/>
            <pc:sldMk cId="3702536292" sldId="904"/>
            <ac:spMk id="88" creationId="{497E1EE7-1174-20A6-9A39-4AEC11C49C1C}"/>
          </ac:spMkLst>
        </pc:spChg>
        <pc:grpChg chg="add mod">
          <ac:chgData name="Machado, Fabio" userId="99190264-d35d-4ed2-bfb3-d4fbcb49b7b0" providerId="ADAL" clId="{0560B160-5619-4E4A-9255-AD1A7C259B01}" dt="2025-05-27T17:31:08.427" v="3203" actId="1038"/>
          <ac:grpSpMkLst>
            <pc:docMk/>
            <pc:sldMk cId="3702536292" sldId="904"/>
            <ac:grpSpMk id="85" creationId="{ADD2EF6F-EC59-F775-F05C-9DCB1133C87D}"/>
          </ac:grpSpMkLst>
        </pc:grpChg>
        <pc:grpChg chg="add mod">
          <ac:chgData name="Machado, Fabio" userId="99190264-d35d-4ed2-bfb3-d4fbcb49b7b0" providerId="ADAL" clId="{0560B160-5619-4E4A-9255-AD1A7C259B01}" dt="2025-05-27T17:31:08.427" v="3203" actId="1038"/>
          <ac:grpSpMkLst>
            <pc:docMk/>
            <pc:sldMk cId="3702536292" sldId="904"/>
            <ac:grpSpMk id="86" creationId="{9A4A96FA-FCCC-D010-D998-126396938BF6}"/>
          </ac:grpSpMkLst>
        </pc:grpChg>
        <pc:grpChg chg="add mod">
          <ac:chgData name="Machado, Fabio" userId="99190264-d35d-4ed2-bfb3-d4fbcb49b7b0" providerId="ADAL" clId="{0560B160-5619-4E4A-9255-AD1A7C259B01}" dt="2025-05-27T17:31:08.427" v="3203" actId="1038"/>
          <ac:grpSpMkLst>
            <pc:docMk/>
            <pc:sldMk cId="3702536292" sldId="904"/>
            <ac:grpSpMk id="87" creationId="{67F9D60C-3891-050B-363B-CCFED561EA14}"/>
          </ac:grpSpMkLst>
        </pc:grpChg>
        <pc:picChg chg="add mod">
          <ac:chgData name="Machado, Fabio" userId="99190264-d35d-4ed2-bfb3-d4fbcb49b7b0" providerId="ADAL" clId="{0560B160-5619-4E4A-9255-AD1A7C259B01}" dt="2025-05-27T17:31:08.427" v="3203" actId="1038"/>
          <ac:picMkLst>
            <pc:docMk/>
            <pc:sldMk cId="3702536292" sldId="904"/>
            <ac:picMk id="4" creationId="{307C107C-115C-08F3-244D-2739228195D1}"/>
          </ac:picMkLst>
        </pc:picChg>
        <pc:cxnChg chg="add mod">
          <ac:chgData name="Machado, Fabio" userId="99190264-d35d-4ed2-bfb3-d4fbcb49b7b0" providerId="ADAL" clId="{0560B160-5619-4E4A-9255-AD1A7C259B01}" dt="2025-05-27T17:28:08.688" v="3127" actId="1582"/>
          <ac:cxnSpMkLst>
            <pc:docMk/>
            <pc:sldMk cId="3702536292" sldId="904"/>
            <ac:cxnSpMk id="12" creationId="{B41F6CF3-E91B-0397-3CBA-BF38AEDF5846}"/>
          </ac:cxnSpMkLst>
        </pc:cxnChg>
        <pc:cxnChg chg="add mod">
          <ac:chgData name="Machado, Fabio" userId="99190264-d35d-4ed2-bfb3-d4fbcb49b7b0" providerId="ADAL" clId="{0560B160-5619-4E4A-9255-AD1A7C259B01}" dt="2025-05-27T17:28:08.688" v="3127" actId="1582"/>
          <ac:cxnSpMkLst>
            <pc:docMk/>
            <pc:sldMk cId="3702536292" sldId="904"/>
            <ac:cxnSpMk id="13" creationId="{93BFDB44-9990-68A8-CA92-7088AF8A1A2A}"/>
          </ac:cxnSpMkLst>
        </pc:cxnChg>
        <pc:cxnChg chg="add mod">
          <ac:chgData name="Machado, Fabio" userId="99190264-d35d-4ed2-bfb3-d4fbcb49b7b0" providerId="ADAL" clId="{0560B160-5619-4E4A-9255-AD1A7C259B01}" dt="2025-05-27T17:28:08.688" v="3127" actId="1582"/>
          <ac:cxnSpMkLst>
            <pc:docMk/>
            <pc:sldMk cId="3702536292" sldId="904"/>
            <ac:cxnSpMk id="16" creationId="{309BE560-3B65-FD15-2734-89094D95B298}"/>
          </ac:cxnSpMkLst>
        </pc:cxnChg>
        <pc:cxnChg chg="add mod">
          <ac:chgData name="Machado, Fabio" userId="99190264-d35d-4ed2-bfb3-d4fbcb49b7b0" providerId="ADAL" clId="{0560B160-5619-4E4A-9255-AD1A7C259B01}" dt="2025-05-27T17:28:08.688" v="3127" actId="1582"/>
          <ac:cxnSpMkLst>
            <pc:docMk/>
            <pc:sldMk cId="3702536292" sldId="904"/>
            <ac:cxnSpMk id="19" creationId="{3A51BFF6-2C0F-D7B0-E09C-96B3DE75BB8B}"/>
          </ac:cxnSpMkLst>
        </pc:cxnChg>
        <pc:cxnChg chg="add mod">
          <ac:chgData name="Machado, Fabio" userId="99190264-d35d-4ed2-bfb3-d4fbcb49b7b0" providerId="ADAL" clId="{0560B160-5619-4E4A-9255-AD1A7C259B01}" dt="2025-05-27T17:28:08.688" v="3127" actId="1582"/>
          <ac:cxnSpMkLst>
            <pc:docMk/>
            <pc:sldMk cId="3702536292" sldId="904"/>
            <ac:cxnSpMk id="22" creationId="{716AD69D-BE50-720B-20A4-015B9C3A1101}"/>
          </ac:cxnSpMkLst>
        </pc:cxnChg>
        <pc:cxnChg chg="add mod">
          <ac:chgData name="Machado, Fabio" userId="99190264-d35d-4ed2-bfb3-d4fbcb49b7b0" providerId="ADAL" clId="{0560B160-5619-4E4A-9255-AD1A7C259B01}" dt="2025-05-27T17:28:08.688" v="3127" actId="1582"/>
          <ac:cxnSpMkLst>
            <pc:docMk/>
            <pc:sldMk cId="3702536292" sldId="904"/>
            <ac:cxnSpMk id="25" creationId="{60A641F1-60CB-E230-D9AF-82BD6CC2D21A}"/>
          </ac:cxnSpMkLst>
        </pc:cxnChg>
        <pc:cxnChg chg="add mod">
          <ac:chgData name="Machado, Fabio" userId="99190264-d35d-4ed2-bfb3-d4fbcb49b7b0" providerId="ADAL" clId="{0560B160-5619-4E4A-9255-AD1A7C259B01}" dt="2025-05-27T17:27:21.124" v="3086" actId="1582"/>
          <ac:cxnSpMkLst>
            <pc:docMk/>
            <pc:sldMk cId="3702536292" sldId="904"/>
            <ac:cxnSpMk id="40" creationId="{B94FA853-CBA2-C9C7-41C2-1E57823E162A}"/>
          </ac:cxnSpMkLst>
        </pc:cxnChg>
        <pc:cxnChg chg="add mod">
          <ac:chgData name="Machado, Fabio" userId="99190264-d35d-4ed2-bfb3-d4fbcb49b7b0" providerId="ADAL" clId="{0560B160-5619-4E4A-9255-AD1A7C259B01}" dt="2025-05-27T17:27:21.124" v="3086" actId="1582"/>
          <ac:cxnSpMkLst>
            <pc:docMk/>
            <pc:sldMk cId="3702536292" sldId="904"/>
            <ac:cxnSpMk id="42" creationId="{95A2CDA3-261E-C632-F816-33B30C1343B3}"/>
          </ac:cxnSpMkLst>
        </pc:cxnChg>
        <pc:cxnChg chg="add mod">
          <ac:chgData name="Machado, Fabio" userId="99190264-d35d-4ed2-bfb3-d4fbcb49b7b0" providerId="ADAL" clId="{0560B160-5619-4E4A-9255-AD1A7C259B01}" dt="2025-05-27T17:27:21.124" v="3086" actId="1582"/>
          <ac:cxnSpMkLst>
            <pc:docMk/>
            <pc:sldMk cId="3702536292" sldId="904"/>
            <ac:cxnSpMk id="45" creationId="{C75FDA9D-1B87-33FB-5A50-178C5E46FF50}"/>
          </ac:cxnSpMkLst>
        </pc:cxnChg>
        <pc:cxnChg chg="add mod">
          <ac:chgData name="Machado, Fabio" userId="99190264-d35d-4ed2-bfb3-d4fbcb49b7b0" providerId="ADAL" clId="{0560B160-5619-4E4A-9255-AD1A7C259B01}" dt="2025-05-27T17:27:21.124" v="3086" actId="1582"/>
          <ac:cxnSpMkLst>
            <pc:docMk/>
            <pc:sldMk cId="3702536292" sldId="904"/>
            <ac:cxnSpMk id="47" creationId="{BCF134EB-A7CD-F591-43EC-BB06A1A05D4B}"/>
          </ac:cxnSpMkLst>
        </pc:cxnChg>
        <pc:cxnChg chg="add mod">
          <ac:chgData name="Machado, Fabio" userId="99190264-d35d-4ed2-bfb3-d4fbcb49b7b0" providerId="ADAL" clId="{0560B160-5619-4E4A-9255-AD1A7C259B01}" dt="2025-05-27T17:29:22.542" v="3154" actId="208"/>
          <ac:cxnSpMkLst>
            <pc:docMk/>
            <pc:sldMk cId="3702536292" sldId="904"/>
            <ac:cxnSpMk id="62" creationId="{46DBB451-0A33-B53C-A5CD-DE1C9CE9C027}"/>
          </ac:cxnSpMkLst>
        </pc:cxnChg>
        <pc:cxnChg chg="add mod">
          <ac:chgData name="Machado, Fabio" userId="99190264-d35d-4ed2-bfb3-d4fbcb49b7b0" providerId="ADAL" clId="{0560B160-5619-4E4A-9255-AD1A7C259B01}" dt="2025-05-27T17:29:28.606" v="3157" actId="14100"/>
          <ac:cxnSpMkLst>
            <pc:docMk/>
            <pc:sldMk cId="3702536292" sldId="904"/>
            <ac:cxnSpMk id="66" creationId="{C7302682-0CD1-4BAE-4226-A3D4EF53F32E}"/>
          </ac:cxnSpMkLst>
        </pc:cxnChg>
        <pc:cxnChg chg="add mod">
          <ac:chgData name="Machado, Fabio" userId="99190264-d35d-4ed2-bfb3-d4fbcb49b7b0" providerId="ADAL" clId="{0560B160-5619-4E4A-9255-AD1A7C259B01}" dt="2025-05-27T17:29:35.407" v="3160" actId="14100"/>
          <ac:cxnSpMkLst>
            <pc:docMk/>
            <pc:sldMk cId="3702536292" sldId="904"/>
            <ac:cxnSpMk id="69" creationId="{BBCC909F-8F36-4380-22B3-ED1BCED62C55}"/>
          </ac:cxnSpMkLst>
        </pc:cxnChg>
        <pc:cxnChg chg="add mod">
          <ac:chgData name="Machado, Fabio" userId="99190264-d35d-4ed2-bfb3-d4fbcb49b7b0" providerId="ADAL" clId="{0560B160-5619-4E4A-9255-AD1A7C259B01}" dt="2025-05-27T17:29:40.356" v="3163" actId="14100"/>
          <ac:cxnSpMkLst>
            <pc:docMk/>
            <pc:sldMk cId="3702536292" sldId="904"/>
            <ac:cxnSpMk id="71" creationId="{107475C3-4BEF-B257-CFA5-9C743A5F28F9}"/>
          </ac:cxnSpMkLst>
        </pc:cxnChg>
        <pc:cxnChg chg="add mod">
          <ac:chgData name="Machado, Fabio" userId="99190264-d35d-4ed2-bfb3-d4fbcb49b7b0" providerId="ADAL" clId="{0560B160-5619-4E4A-9255-AD1A7C259B01}" dt="2025-05-27T17:29:45.156" v="3166" actId="14100"/>
          <ac:cxnSpMkLst>
            <pc:docMk/>
            <pc:sldMk cId="3702536292" sldId="904"/>
            <ac:cxnSpMk id="74" creationId="{8648847E-FA70-900F-4753-B6B5D82A3832}"/>
          </ac:cxnSpMkLst>
        </pc:cxnChg>
        <pc:cxnChg chg="add mod">
          <ac:chgData name="Machado, Fabio" userId="99190264-d35d-4ed2-bfb3-d4fbcb49b7b0" providerId="ADAL" clId="{0560B160-5619-4E4A-9255-AD1A7C259B01}" dt="2025-05-27T17:29:54.206" v="3169" actId="14100"/>
          <ac:cxnSpMkLst>
            <pc:docMk/>
            <pc:sldMk cId="3702536292" sldId="904"/>
            <ac:cxnSpMk id="76" creationId="{3641D0CF-5D0B-9B0C-7962-8E7E39DC1E5B}"/>
          </ac:cxnSpMkLst>
        </pc:cxnChg>
        <pc:cxnChg chg="add mod">
          <ac:chgData name="Machado, Fabio" userId="99190264-d35d-4ed2-bfb3-d4fbcb49b7b0" providerId="ADAL" clId="{0560B160-5619-4E4A-9255-AD1A7C259B01}" dt="2025-05-27T17:30:02.524" v="3172" actId="14100"/>
          <ac:cxnSpMkLst>
            <pc:docMk/>
            <pc:sldMk cId="3702536292" sldId="904"/>
            <ac:cxnSpMk id="79" creationId="{B73DA33A-C6D9-047C-B31B-500426212E85}"/>
          </ac:cxnSpMkLst>
        </pc:cxnChg>
        <pc:cxnChg chg="add mod">
          <ac:chgData name="Machado, Fabio" userId="99190264-d35d-4ed2-bfb3-d4fbcb49b7b0" providerId="ADAL" clId="{0560B160-5619-4E4A-9255-AD1A7C259B01}" dt="2025-05-27T17:30:07.623" v="3175" actId="14100"/>
          <ac:cxnSpMkLst>
            <pc:docMk/>
            <pc:sldMk cId="3702536292" sldId="904"/>
            <ac:cxnSpMk id="82" creationId="{92CCF2F2-82FC-E51B-ADA7-DD965A503EB1}"/>
          </ac:cxnSpMkLst>
        </pc:cxnChg>
      </pc:sldChg>
      <pc:sldChg chg="addSp delSp modSp add mod">
        <pc:chgData name="Machado, Fabio" userId="99190264-d35d-4ed2-bfb3-d4fbcb49b7b0" providerId="ADAL" clId="{0560B160-5619-4E4A-9255-AD1A7C259B01}" dt="2025-05-27T17:54:47.674" v="3814" actId="313"/>
        <pc:sldMkLst>
          <pc:docMk/>
          <pc:sldMk cId="2685215837" sldId="905"/>
        </pc:sldMkLst>
        <pc:spChg chg="mod">
          <ac:chgData name="Machado, Fabio" userId="99190264-d35d-4ed2-bfb3-d4fbcb49b7b0" providerId="ADAL" clId="{0560B160-5619-4E4A-9255-AD1A7C259B01}" dt="2025-05-27T17:54:20.748" v="3811" actId="1076"/>
          <ac:spMkLst>
            <pc:docMk/>
            <pc:sldMk cId="2685215837" sldId="905"/>
            <ac:spMk id="7" creationId="{CED3738F-71F9-1EE2-4EFB-651EAF4FD040}"/>
          </ac:spMkLst>
        </pc:spChg>
        <pc:spChg chg="mod">
          <ac:chgData name="Machado, Fabio" userId="99190264-d35d-4ed2-bfb3-d4fbcb49b7b0" providerId="ADAL" clId="{0560B160-5619-4E4A-9255-AD1A7C259B01}" dt="2025-05-27T17:33:06.937" v="3265" actId="1076"/>
          <ac:spMkLst>
            <pc:docMk/>
            <pc:sldMk cId="2685215837" sldId="905"/>
            <ac:spMk id="10" creationId="{035EC8E3-2D3C-DBD0-DD65-88FA33067AF1}"/>
          </ac:spMkLst>
        </pc:spChg>
        <pc:spChg chg="mod">
          <ac:chgData name="Machado, Fabio" userId="99190264-d35d-4ed2-bfb3-d4fbcb49b7b0" providerId="ADAL" clId="{0560B160-5619-4E4A-9255-AD1A7C259B01}" dt="2025-05-27T17:33:10.357" v="3266" actId="1076"/>
          <ac:spMkLst>
            <pc:docMk/>
            <pc:sldMk cId="2685215837" sldId="905"/>
            <ac:spMk id="11" creationId="{3DF27C7C-6360-ADEA-D5FC-5327B895275B}"/>
          </ac:spMkLst>
        </pc:spChg>
        <pc:spChg chg="mod">
          <ac:chgData name="Machado, Fabio" userId="99190264-d35d-4ed2-bfb3-d4fbcb49b7b0" providerId="ADAL" clId="{0560B160-5619-4E4A-9255-AD1A7C259B01}" dt="2025-05-27T17:54:47.674" v="3814" actId="313"/>
          <ac:spMkLst>
            <pc:docMk/>
            <pc:sldMk cId="2685215837" sldId="905"/>
            <ac:spMk id="12" creationId="{2B845267-2F68-45C4-9199-6469B2FA39BA}"/>
          </ac:spMkLst>
        </pc:spChg>
        <pc:picChg chg="mod">
          <ac:chgData name="Machado, Fabio" userId="99190264-d35d-4ed2-bfb3-d4fbcb49b7b0" providerId="ADAL" clId="{0560B160-5619-4E4A-9255-AD1A7C259B01}" dt="2025-05-27T17:33:00.324" v="3264" actId="14100"/>
          <ac:picMkLst>
            <pc:docMk/>
            <pc:sldMk cId="2685215837" sldId="905"/>
            <ac:picMk id="9" creationId="{01D1A0F8-7A12-304E-2CBF-F3F477C33415}"/>
          </ac:picMkLst>
        </pc:picChg>
      </pc:sldChg>
      <pc:sldChg chg="new del">
        <pc:chgData name="Machado, Fabio" userId="99190264-d35d-4ed2-bfb3-d4fbcb49b7b0" providerId="ADAL" clId="{0560B160-5619-4E4A-9255-AD1A7C259B01}" dt="2025-05-27T17:36:06.531" v="3409" actId="2696"/>
        <pc:sldMkLst>
          <pc:docMk/>
          <pc:sldMk cId="4145004770" sldId="906"/>
        </pc:sldMkLst>
      </pc:sldChg>
      <pc:sldChg chg="delSp modSp add mod">
        <pc:chgData name="Machado, Fabio" userId="99190264-d35d-4ed2-bfb3-d4fbcb49b7b0" providerId="ADAL" clId="{0560B160-5619-4E4A-9255-AD1A7C259B01}" dt="2025-05-27T17:34:34.704" v="3407" actId="207"/>
        <pc:sldMkLst>
          <pc:docMk/>
          <pc:sldMk cId="1100681844" sldId="907"/>
        </pc:sldMkLst>
        <pc:spChg chg="mod">
          <ac:chgData name="Machado, Fabio" userId="99190264-d35d-4ed2-bfb3-d4fbcb49b7b0" providerId="ADAL" clId="{0560B160-5619-4E4A-9255-AD1A7C259B01}" dt="2025-05-27T17:34:34.704" v="3407" actId="207"/>
          <ac:spMkLst>
            <pc:docMk/>
            <pc:sldMk cId="1100681844" sldId="907"/>
            <ac:spMk id="10" creationId="{688F267E-CFA9-8C0B-69E9-900A53382ADC}"/>
          </ac:spMkLst>
        </pc:spChg>
      </pc:sldChg>
      <pc:sldChg chg="addSp delSp modSp new mod">
        <pc:chgData name="Machado, Fabio" userId="99190264-d35d-4ed2-bfb3-d4fbcb49b7b0" providerId="ADAL" clId="{0560B160-5619-4E4A-9255-AD1A7C259B01}" dt="2025-05-27T21:14:29.156" v="4166" actId="1076"/>
        <pc:sldMkLst>
          <pc:docMk/>
          <pc:sldMk cId="372293172" sldId="908"/>
        </pc:sldMkLst>
        <pc:spChg chg="add">
          <ac:chgData name="Machado, Fabio" userId="99190264-d35d-4ed2-bfb3-d4fbcb49b7b0" providerId="ADAL" clId="{0560B160-5619-4E4A-9255-AD1A7C259B01}" dt="2025-05-27T18:14:13.786" v="3949" actId="11529"/>
          <ac:spMkLst>
            <pc:docMk/>
            <pc:sldMk cId="372293172" sldId="908"/>
            <ac:spMk id="11" creationId="{3526DF3F-F822-1E11-F40F-00E185DF01F1}"/>
          </ac:spMkLst>
        </pc:spChg>
        <pc:spChg chg="add mod">
          <ac:chgData name="Machado, Fabio" userId="99190264-d35d-4ed2-bfb3-d4fbcb49b7b0" providerId="ADAL" clId="{0560B160-5619-4E4A-9255-AD1A7C259B01}" dt="2025-05-27T18:14:27.661" v="3961" actId="1076"/>
          <ac:spMkLst>
            <pc:docMk/>
            <pc:sldMk cId="372293172" sldId="908"/>
            <ac:spMk id="12" creationId="{92770CDB-73A4-CF08-60A4-B8F0A098499B}"/>
          </ac:spMkLst>
        </pc:spChg>
        <pc:spChg chg="add mod">
          <ac:chgData name="Machado, Fabio" userId="99190264-d35d-4ed2-bfb3-d4fbcb49b7b0" providerId="ADAL" clId="{0560B160-5619-4E4A-9255-AD1A7C259B01}" dt="2025-05-27T18:14:30.250" v="3962" actId="1076"/>
          <ac:spMkLst>
            <pc:docMk/>
            <pc:sldMk cId="372293172" sldId="908"/>
            <ac:spMk id="13" creationId="{756234A3-73C6-E7BF-EAEC-6C20E7D630F1}"/>
          </ac:spMkLst>
        </pc:spChg>
        <pc:spChg chg="add mod">
          <ac:chgData name="Machado, Fabio" userId="99190264-d35d-4ed2-bfb3-d4fbcb49b7b0" providerId="ADAL" clId="{0560B160-5619-4E4A-9255-AD1A7C259B01}" dt="2025-05-27T18:14:25.676" v="3960" actId="1076"/>
          <ac:spMkLst>
            <pc:docMk/>
            <pc:sldMk cId="372293172" sldId="908"/>
            <ac:spMk id="14" creationId="{8EC8CF29-AA48-1003-367A-FE9F8ED2D3C2}"/>
          </ac:spMkLst>
        </pc:spChg>
        <pc:spChg chg="add mod">
          <ac:chgData name="Machado, Fabio" userId="99190264-d35d-4ed2-bfb3-d4fbcb49b7b0" providerId="ADAL" clId="{0560B160-5619-4E4A-9255-AD1A7C259B01}" dt="2025-05-27T18:14:17.049" v="3953"/>
          <ac:spMkLst>
            <pc:docMk/>
            <pc:sldMk cId="372293172" sldId="908"/>
            <ac:spMk id="15" creationId="{367DE749-4758-C669-2BFE-16F8AB8D2C3F}"/>
          </ac:spMkLst>
        </pc:spChg>
        <pc:spChg chg="add mod">
          <ac:chgData name="Machado, Fabio" userId="99190264-d35d-4ed2-bfb3-d4fbcb49b7b0" providerId="ADAL" clId="{0560B160-5619-4E4A-9255-AD1A7C259B01}" dt="2025-05-27T18:14:23.953" v="3959" actId="1076"/>
          <ac:spMkLst>
            <pc:docMk/>
            <pc:sldMk cId="372293172" sldId="908"/>
            <ac:spMk id="16" creationId="{5D6B0F06-6C7D-2BCA-4F7D-365928DE1C41}"/>
          </ac:spMkLst>
        </pc:spChg>
        <pc:spChg chg="add mod">
          <ac:chgData name="Machado, Fabio" userId="99190264-d35d-4ed2-bfb3-d4fbcb49b7b0" providerId="ADAL" clId="{0560B160-5619-4E4A-9255-AD1A7C259B01}" dt="2025-05-27T18:14:22.179" v="3958" actId="1076"/>
          <ac:spMkLst>
            <pc:docMk/>
            <pc:sldMk cId="372293172" sldId="908"/>
            <ac:spMk id="17" creationId="{1DA36A9D-AC3B-CF71-2E99-BC38BD335065}"/>
          </ac:spMkLst>
        </pc:spChg>
        <pc:spChg chg="add mod">
          <ac:chgData name="Machado, Fabio" userId="99190264-d35d-4ed2-bfb3-d4fbcb49b7b0" providerId="ADAL" clId="{0560B160-5619-4E4A-9255-AD1A7C259B01}" dt="2025-05-27T18:14:20.215" v="3957" actId="1076"/>
          <ac:spMkLst>
            <pc:docMk/>
            <pc:sldMk cId="372293172" sldId="908"/>
            <ac:spMk id="18" creationId="{FB71D10D-CBA0-081E-9DD2-33112100958A}"/>
          </ac:spMkLst>
        </pc:spChg>
        <pc:spChg chg="add mod">
          <ac:chgData name="Machado, Fabio" userId="99190264-d35d-4ed2-bfb3-d4fbcb49b7b0" providerId="ADAL" clId="{0560B160-5619-4E4A-9255-AD1A7C259B01}" dt="2025-05-27T18:14:48.179" v="3965" actId="1076"/>
          <ac:spMkLst>
            <pc:docMk/>
            <pc:sldMk cId="372293172" sldId="908"/>
            <ac:spMk id="19" creationId="{CC8A55D6-10D7-BAA9-17C0-E00CF6677058}"/>
          </ac:spMkLst>
        </pc:spChg>
        <pc:spChg chg="add mod">
          <ac:chgData name="Machado, Fabio" userId="99190264-d35d-4ed2-bfb3-d4fbcb49b7b0" providerId="ADAL" clId="{0560B160-5619-4E4A-9255-AD1A7C259B01}" dt="2025-05-27T18:14:49.379" v="3966"/>
          <ac:spMkLst>
            <pc:docMk/>
            <pc:sldMk cId="372293172" sldId="908"/>
            <ac:spMk id="20" creationId="{3550CB41-A645-D9C7-7B69-6DDB27FCC432}"/>
          </ac:spMkLst>
        </pc:spChg>
        <pc:spChg chg="add mod">
          <ac:chgData name="Machado, Fabio" userId="99190264-d35d-4ed2-bfb3-d4fbcb49b7b0" providerId="ADAL" clId="{0560B160-5619-4E4A-9255-AD1A7C259B01}" dt="2025-05-27T18:15:19.437" v="3987" actId="1035"/>
          <ac:spMkLst>
            <pc:docMk/>
            <pc:sldMk cId="372293172" sldId="908"/>
            <ac:spMk id="21" creationId="{D16D2F2C-4504-A9E5-44FE-D6FF7482E7BF}"/>
          </ac:spMkLst>
        </pc:spChg>
        <pc:spChg chg="add mod">
          <ac:chgData name="Machado, Fabio" userId="99190264-d35d-4ed2-bfb3-d4fbcb49b7b0" providerId="ADAL" clId="{0560B160-5619-4E4A-9255-AD1A7C259B01}" dt="2025-05-27T18:15:24.633" v="3989" actId="1076"/>
          <ac:spMkLst>
            <pc:docMk/>
            <pc:sldMk cId="372293172" sldId="908"/>
            <ac:spMk id="22" creationId="{9042EADA-A43F-F2B6-AF34-86C31923EFB1}"/>
          </ac:spMkLst>
        </pc:spChg>
        <pc:spChg chg="add mod">
          <ac:chgData name="Machado, Fabio" userId="99190264-d35d-4ed2-bfb3-d4fbcb49b7b0" providerId="ADAL" clId="{0560B160-5619-4E4A-9255-AD1A7C259B01}" dt="2025-05-27T18:15:27.283" v="3991" actId="1076"/>
          <ac:spMkLst>
            <pc:docMk/>
            <pc:sldMk cId="372293172" sldId="908"/>
            <ac:spMk id="23" creationId="{EE930627-00EA-B7F7-14F9-B9DC3FD3144F}"/>
          </ac:spMkLst>
        </pc:spChg>
        <pc:spChg chg="add mod">
          <ac:chgData name="Machado, Fabio" userId="99190264-d35d-4ed2-bfb3-d4fbcb49b7b0" providerId="ADAL" clId="{0560B160-5619-4E4A-9255-AD1A7C259B01}" dt="2025-05-27T18:15:29.933" v="3993" actId="1076"/>
          <ac:spMkLst>
            <pc:docMk/>
            <pc:sldMk cId="372293172" sldId="908"/>
            <ac:spMk id="24" creationId="{D6E4EBA1-A32A-75D0-AA84-74B72A96AA1D}"/>
          </ac:spMkLst>
        </pc:spChg>
        <pc:spChg chg="add mod">
          <ac:chgData name="Machado, Fabio" userId="99190264-d35d-4ed2-bfb3-d4fbcb49b7b0" providerId="ADAL" clId="{0560B160-5619-4E4A-9255-AD1A7C259B01}" dt="2025-05-27T18:15:34.117" v="3995" actId="1076"/>
          <ac:spMkLst>
            <pc:docMk/>
            <pc:sldMk cId="372293172" sldId="908"/>
            <ac:spMk id="25" creationId="{7AFC019A-4276-DAE1-A15D-8D4A234AAA59}"/>
          </ac:spMkLst>
        </pc:spChg>
        <pc:spChg chg="add mod">
          <ac:chgData name="Machado, Fabio" userId="99190264-d35d-4ed2-bfb3-d4fbcb49b7b0" providerId="ADAL" clId="{0560B160-5619-4E4A-9255-AD1A7C259B01}" dt="2025-05-27T18:15:51.863" v="4009" actId="1076"/>
          <ac:spMkLst>
            <pc:docMk/>
            <pc:sldMk cId="372293172" sldId="908"/>
            <ac:spMk id="26" creationId="{258A56A4-DAA8-5CD9-DE7D-3863ABEBE52E}"/>
          </ac:spMkLst>
        </pc:spChg>
        <pc:spChg chg="add mod">
          <ac:chgData name="Machado, Fabio" userId="99190264-d35d-4ed2-bfb3-d4fbcb49b7b0" providerId="ADAL" clId="{0560B160-5619-4E4A-9255-AD1A7C259B01}" dt="2025-05-27T18:15:55.955" v="4011" actId="1076"/>
          <ac:spMkLst>
            <pc:docMk/>
            <pc:sldMk cId="372293172" sldId="908"/>
            <ac:spMk id="27" creationId="{D868A763-4019-D934-3134-2FA5875B9E83}"/>
          </ac:spMkLst>
        </pc:spChg>
        <pc:spChg chg="add mod">
          <ac:chgData name="Machado, Fabio" userId="99190264-d35d-4ed2-bfb3-d4fbcb49b7b0" providerId="ADAL" clId="{0560B160-5619-4E4A-9255-AD1A7C259B01}" dt="2025-05-27T18:16:09.721" v="4033" actId="20577"/>
          <ac:spMkLst>
            <pc:docMk/>
            <pc:sldMk cId="372293172" sldId="908"/>
            <ac:spMk id="28" creationId="{EE310F42-363C-4925-A117-AFB71B6C6405}"/>
          </ac:spMkLst>
        </pc:spChg>
        <pc:spChg chg="add mod">
          <ac:chgData name="Machado, Fabio" userId="99190264-d35d-4ed2-bfb3-d4fbcb49b7b0" providerId="ADAL" clId="{0560B160-5619-4E4A-9255-AD1A7C259B01}" dt="2025-05-27T18:16:15.700" v="4035" actId="1076"/>
          <ac:spMkLst>
            <pc:docMk/>
            <pc:sldMk cId="372293172" sldId="908"/>
            <ac:spMk id="29" creationId="{14407C0A-C872-713B-7DAA-729C3F1C61C1}"/>
          </ac:spMkLst>
        </pc:spChg>
        <pc:spChg chg="add del mod">
          <ac:chgData name="Machado, Fabio" userId="99190264-d35d-4ed2-bfb3-d4fbcb49b7b0" providerId="ADAL" clId="{0560B160-5619-4E4A-9255-AD1A7C259B01}" dt="2025-05-27T20:31:15.995" v="4128" actId="478"/>
          <ac:spMkLst>
            <pc:docMk/>
            <pc:sldMk cId="372293172" sldId="908"/>
            <ac:spMk id="40" creationId="{F462CF3E-3CE2-BB5E-4895-6CE6A9327A34}"/>
          </ac:spMkLst>
        </pc:spChg>
        <pc:spChg chg="add mod">
          <ac:chgData name="Machado, Fabio" userId="99190264-d35d-4ed2-bfb3-d4fbcb49b7b0" providerId="ADAL" clId="{0560B160-5619-4E4A-9255-AD1A7C259B01}" dt="2025-05-27T20:30:19.266" v="4112" actId="208"/>
          <ac:spMkLst>
            <pc:docMk/>
            <pc:sldMk cId="372293172" sldId="908"/>
            <ac:spMk id="41" creationId="{9539494F-D0FD-F81F-BEAC-1133015F8CEA}"/>
          </ac:spMkLst>
        </pc:spChg>
        <pc:spChg chg="add mod">
          <ac:chgData name="Machado, Fabio" userId="99190264-d35d-4ed2-bfb3-d4fbcb49b7b0" providerId="ADAL" clId="{0560B160-5619-4E4A-9255-AD1A7C259B01}" dt="2025-05-27T20:30:19.266" v="4112" actId="208"/>
          <ac:spMkLst>
            <pc:docMk/>
            <pc:sldMk cId="372293172" sldId="908"/>
            <ac:spMk id="42" creationId="{4A214633-3845-F161-04BB-D6E79D33F608}"/>
          </ac:spMkLst>
        </pc:spChg>
        <pc:spChg chg="add mod">
          <ac:chgData name="Machado, Fabio" userId="99190264-d35d-4ed2-bfb3-d4fbcb49b7b0" providerId="ADAL" clId="{0560B160-5619-4E4A-9255-AD1A7C259B01}" dt="2025-05-27T20:30:19.266" v="4112" actId="208"/>
          <ac:spMkLst>
            <pc:docMk/>
            <pc:sldMk cId="372293172" sldId="908"/>
            <ac:spMk id="43" creationId="{B5C08E1F-C2BC-883C-A913-16CF02DA2D1D}"/>
          </ac:spMkLst>
        </pc:spChg>
        <pc:spChg chg="add mod">
          <ac:chgData name="Machado, Fabio" userId="99190264-d35d-4ed2-bfb3-d4fbcb49b7b0" providerId="ADAL" clId="{0560B160-5619-4E4A-9255-AD1A7C259B01}" dt="2025-05-27T20:30:19.266" v="4112" actId="208"/>
          <ac:spMkLst>
            <pc:docMk/>
            <pc:sldMk cId="372293172" sldId="908"/>
            <ac:spMk id="44" creationId="{ED91CE54-4D94-BBDA-8F95-25FED8A06AE9}"/>
          </ac:spMkLst>
        </pc:spChg>
        <pc:spChg chg="add mod">
          <ac:chgData name="Machado, Fabio" userId="99190264-d35d-4ed2-bfb3-d4fbcb49b7b0" providerId="ADAL" clId="{0560B160-5619-4E4A-9255-AD1A7C259B01}" dt="2025-05-27T20:30:19.266" v="4112" actId="208"/>
          <ac:spMkLst>
            <pc:docMk/>
            <pc:sldMk cId="372293172" sldId="908"/>
            <ac:spMk id="45" creationId="{64BA9A24-5952-4192-50CF-C2F519403EBD}"/>
          </ac:spMkLst>
        </pc:spChg>
        <pc:spChg chg="add mod">
          <ac:chgData name="Machado, Fabio" userId="99190264-d35d-4ed2-bfb3-d4fbcb49b7b0" providerId="ADAL" clId="{0560B160-5619-4E4A-9255-AD1A7C259B01}" dt="2025-05-27T20:30:19.266" v="4112" actId="208"/>
          <ac:spMkLst>
            <pc:docMk/>
            <pc:sldMk cId="372293172" sldId="908"/>
            <ac:spMk id="46" creationId="{5ED76177-ECC8-6859-8BC4-3C22A761DBA6}"/>
          </ac:spMkLst>
        </pc:spChg>
        <pc:spChg chg="add mod">
          <ac:chgData name="Machado, Fabio" userId="99190264-d35d-4ed2-bfb3-d4fbcb49b7b0" providerId="ADAL" clId="{0560B160-5619-4E4A-9255-AD1A7C259B01}" dt="2025-05-27T20:30:19.266" v="4112" actId="208"/>
          <ac:spMkLst>
            <pc:docMk/>
            <pc:sldMk cId="372293172" sldId="908"/>
            <ac:spMk id="47" creationId="{2BCA3D7A-4985-34B1-8FE3-65AE06D652BC}"/>
          </ac:spMkLst>
        </pc:spChg>
        <pc:spChg chg="add mod">
          <ac:chgData name="Machado, Fabio" userId="99190264-d35d-4ed2-bfb3-d4fbcb49b7b0" providerId="ADAL" clId="{0560B160-5619-4E4A-9255-AD1A7C259B01}" dt="2025-05-27T20:30:19.266" v="4112" actId="208"/>
          <ac:spMkLst>
            <pc:docMk/>
            <pc:sldMk cId="372293172" sldId="908"/>
            <ac:spMk id="48" creationId="{B15F3412-0578-A474-D523-21BB9B00C19E}"/>
          </ac:spMkLst>
        </pc:spChg>
        <pc:spChg chg="add mod">
          <ac:chgData name="Machado, Fabio" userId="99190264-d35d-4ed2-bfb3-d4fbcb49b7b0" providerId="ADAL" clId="{0560B160-5619-4E4A-9255-AD1A7C259B01}" dt="2025-05-27T20:31:05.165" v="4125" actId="1076"/>
          <ac:spMkLst>
            <pc:docMk/>
            <pc:sldMk cId="372293172" sldId="908"/>
            <ac:spMk id="60" creationId="{19E7E434-210C-DF92-25EF-C9F766F4109A}"/>
          </ac:spMkLst>
        </pc:spChg>
        <pc:spChg chg="add mod">
          <ac:chgData name="Machado, Fabio" userId="99190264-d35d-4ed2-bfb3-d4fbcb49b7b0" providerId="ADAL" clId="{0560B160-5619-4E4A-9255-AD1A7C259B01}" dt="2025-05-27T20:30:32.419" v="4114" actId="1076"/>
          <ac:spMkLst>
            <pc:docMk/>
            <pc:sldMk cId="372293172" sldId="908"/>
            <ac:spMk id="61" creationId="{A86F46B0-1FF0-166C-559B-10AE8CE1DFA1}"/>
          </ac:spMkLst>
        </pc:spChg>
        <pc:spChg chg="add mod">
          <ac:chgData name="Machado, Fabio" userId="99190264-d35d-4ed2-bfb3-d4fbcb49b7b0" providerId="ADAL" clId="{0560B160-5619-4E4A-9255-AD1A7C259B01}" dt="2025-05-27T20:33:50.012" v="4135" actId="207"/>
          <ac:spMkLst>
            <pc:docMk/>
            <pc:sldMk cId="372293172" sldId="908"/>
            <ac:spMk id="62" creationId="{ACD27C1A-496D-D47A-12C6-65EF770292C6}"/>
          </ac:spMkLst>
        </pc:spChg>
        <pc:spChg chg="add mod">
          <ac:chgData name="Machado, Fabio" userId="99190264-d35d-4ed2-bfb3-d4fbcb49b7b0" providerId="ADAL" clId="{0560B160-5619-4E4A-9255-AD1A7C259B01}" dt="2025-05-27T20:30:55.914" v="4122" actId="1076"/>
          <ac:spMkLst>
            <pc:docMk/>
            <pc:sldMk cId="372293172" sldId="908"/>
            <ac:spMk id="64" creationId="{A002B140-8175-18BB-2B15-B13AFDE3A5DA}"/>
          </ac:spMkLst>
        </pc:spChg>
        <pc:spChg chg="add mod">
          <ac:chgData name="Machado, Fabio" userId="99190264-d35d-4ed2-bfb3-d4fbcb49b7b0" providerId="ADAL" clId="{0560B160-5619-4E4A-9255-AD1A7C259B01}" dt="2025-05-27T20:36:15.026" v="4164" actId="1076"/>
          <ac:spMkLst>
            <pc:docMk/>
            <pc:sldMk cId="372293172" sldId="908"/>
            <ac:spMk id="65" creationId="{78AECE6A-00DD-A7D4-EECC-5E8D8CF6C9F1}"/>
          </ac:spMkLst>
        </pc:spChg>
        <pc:spChg chg="add mod">
          <ac:chgData name="Machado, Fabio" userId="99190264-d35d-4ed2-bfb3-d4fbcb49b7b0" providerId="ADAL" clId="{0560B160-5619-4E4A-9255-AD1A7C259B01}" dt="2025-05-27T20:30:38.528" v="4116" actId="1076"/>
          <ac:spMkLst>
            <pc:docMk/>
            <pc:sldMk cId="372293172" sldId="908"/>
            <ac:spMk id="66" creationId="{4CFC016D-6A8B-B4A2-EC2F-0C66B975095E}"/>
          </ac:spMkLst>
        </pc:spChg>
        <pc:spChg chg="add mod">
          <ac:chgData name="Machado, Fabio" userId="99190264-d35d-4ed2-bfb3-d4fbcb49b7b0" providerId="ADAL" clId="{0560B160-5619-4E4A-9255-AD1A7C259B01}" dt="2025-05-27T20:30:51.367" v="4120" actId="1076"/>
          <ac:spMkLst>
            <pc:docMk/>
            <pc:sldMk cId="372293172" sldId="908"/>
            <ac:spMk id="67" creationId="{0B97A5CB-21D6-83AF-F760-96F1E08928BD}"/>
          </ac:spMkLst>
        </pc:spChg>
        <pc:spChg chg="add mod">
          <ac:chgData name="Machado, Fabio" userId="99190264-d35d-4ed2-bfb3-d4fbcb49b7b0" providerId="ADAL" clId="{0560B160-5619-4E4A-9255-AD1A7C259B01}" dt="2025-05-27T21:14:29.156" v="4166" actId="1076"/>
          <ac:spMkLst>
            <pc:docMk/>
            <pc:sldMk cId="372293172" sldId="908"/>
            <ac:spMk id="68" creationId="{1B9540DC-1DCF-E3F5-F621-E2EE68E7CB26}"/>
          </ac:spMkLst>
        </pc:spChg>
        <pc:spChg chg="add mod">
          <ac:chgData name="Machado, Fabio" userId="99190264-d35d-4ed2-bfb3-d4fbcb49b7b0" providerId="ADAL" clId="{0560B160-5619-4E4A-9255-AD1A7C259B01}" dt="2025-05-27T20:33:46.764" v="4134" actId="1076"/>
          <ac:spMkLst>
            <pc:docMk/>
            <pc:sldMk cId="372293172" sldId="908"/>
            <ac:spMk id="69" creationId="{FC0319D4-8786-5D7E-3E33-DA0866A9C6F3}"/>
          </ac:spMkLst>
        </pc:spChg>
        <pc:spChg chg="add mod">
          <ac:chgData name="Machado, Fabio" userId="99190264-d35d-4ed2-bfb3-d4fbcb49b7b0" providerId="ADAL" clId="{0560B160-5619-4E4A-9255-AD1A7C259B01}" dt="2025-05-27T20:36:07.692" v="4163" actId="1076"/>
          <ac:spMkLst>
            <pc:docMk/>
            <pc:sldMk cId="372293172" sldId="908"/>
            <ac:spMk id="83" creationId="{E99653B4-56A9-C41F-5DDD-4BF41956A4A8}"/>
          </ac:spMkLst>
        </pc:spChg>
        <pc:picChg chg="add mod modCrop">
          <ac:chgData name="Machado, Fabio" userId="99190264-d35d-4ed2-bfb3-d4fbcb49b7b0" providerId="ADAL" clId="{0560B160-5619-4E4A-9255-AD1A7C259B01}" dt="2025-05-27T20:29:03.333" v="4088" actId="1076"/>
          <ac:picMkLst>
            <pc:docMk/>
            <pc:sldMk cId="372293172" sldId="908"/>
            <ac:picMk id="39" creationId="{12F26891-340D-4D2C-7021-7158152FDBAE}"/>
          </ac:picMkLst>
        </pc:picChg>
        <pc:picChg chg="add mod">
          <ac:chgData name="Machado, Fabio" userId="99190264-d35d-4ed2-bfb3-d4fbcb49b7b0" providerId="ADAL" clId="{0560B160-5619-4E4A-9255-AD1A7C259B01}" dt="2025-05-27T20:30:32.419" v="4114" actId="1076"/>
          <ac:picMkLst>
            <pc:docMk/>
            <pc:sldMk cId="372293172" sldId="908"/>
            <ac:picMk id="59" creationId="{C3C9C3FC-9593-E44C-E4D0-3D0479204EEC}"/>
          </ac:picMkLst>
        </pc:picChg>
        <pc:cxnChg chg="add mod">
          <ac:chgData name="Machado, Fabio" userId="99190264-d35d-4ed2-bfb3-d4fbcb49b7b0" providerId="ADAL" clId="{0560B160-5619-4E4A-9255-AD1A7C259B01}" dt="2025-05-27T18:13:47.712" v="3944" actId="1582"/>
          <ac:cxnSpMkLst>
            <pc:docMk/>
            <pc:sldMk cId="372293172" sldId="908"/>
            <ac:cxnSpMk id="6" creationId="{EECF6B87-E852-7696-53D3-827E304605DD}"/>
          </ac:cxnSpMkLst>
        </pc:cxnChg>
        <pc:cxnChg chg="add mod">
          <ac:chgData name="Machado, Fabio" userId="99190264-d35d-4ed2-bfb3-d4fbcb49b7b0" providerId="ADAL" clId="{0560B160-5619-4E4A-9255-AD1A7C259B01}" dt="2025-05-27T18:13:52.565" v="3946" actId="14100"/>
          <ac:cxnSpMkLst>
            <pc:docMk/>
            <pc:sldMk cId="372293172" sldId="908"/>
            <ac:cxnSpMk id="7" creationId="{E00A927E-FF34-D33D-5037-A7083EBA38E7}"/>
          </ac:cxnSpMkLst>
        </pc:cxnChg>
        <pc:cxnChg chg="add mod">
          <ac:chgData name="Machado, Fabio" userId="99190264-d35d-4ed2-bfb3-d4fbcb49b7b0" providerId="ADAL" clId="{0560B160-5619-4E4A-9255-AD1A7C259B01}" dt="2025-05-27T18:14:06.530" v="3948" actId="1076"/>
          <ac:cxnSpMkLst>
            <pc:docMk/>
            <pc:sldMk cId="372293172" sldId="908"/>
            <ac:cxnSpMk id="9" creationId="{C1B4FC4A-7DE0-774D-B983-1DB0374B9E66}"/>
          </ac:cxnSpMkLst>
        </pc:cxnChg>
        <pc:cxnChg chg="add mod">
          <ac:chgData name="Machado, Fabio" userId="99190264-d35d-4ed2-bfb3-d4fbcb49b7b0" providerId="ADAL" clId="{0560B160-5619-4E4A-9255-AD1A7C259B01}" dt="2025-05-27T18:14:06.530" v="3948" actId="1076"/>
          <ac:cxnSpMkLst>
            <pc:docMk/>
            <pc:sldMk cId="372293172" sldId="908"/>
            <ac:cxnSpMk id="10" creationId="{E95BB032-4C11-CA8F-4CD6-5F597B1462F1}"/>
          </ac:cxnSpMkLst>
        </pc:cxnChg>
      </pc:sldChg>
      <pc:sldChg chg="addSp delSp modSp new mod">
        <pc:chgData name="Machado, Fabio" userId="99190264-d35d-4ed2-bfb3-d4fbcb49b7b0" providerId="ADAL" clId="{0560B160-5619-4E4A-9255-AD1A7C259B01}" dt="2025-05-27T21:54:26.441" v="5350" actId="20577"/>
        <pc:sldMkLst>
          <pc:docMk/>
          <pc:sldMk cId="879431131" sldId="909"/>
        </pc:sldMkLst>
        <pc:spChg chg="mod">
          <ac:chgData name="Machado, Fabio" userId="99190264-d35d-4ed2-bfb3-d4fbcb49b7b0" providerId="ADAL" clId="{0560B160-5619-4E4A-9255-AD1A7C259B01}" dt="2025-05-27T21:41:12.913" v="4930" actId="122"/>
          <ac:spMkLst>
            <pc:docMk/>
            <pc:sldMk cId="879431131" sldId="909"/>
            <ac:spMk id="2" creationId="{7E7304FF-941B-E0FB-1721-D84EC9BB2AFF}"/>
          </ac:spMkLst>
        </pc:spChg>
        <pc:spChg chg="add mod">
          <ac:chgData name="Machado, Fabio" userId="99190264-d35d-4ed2-bfb3-d4fbcb49b7b0" providerId="ADAL" clId="{0560B160-5619-4E4A-9255-AD1A7C259B01}" dt="2025-05-27T21:42:36.727" v="4972" actId="1076"/>
          <ac:spMkLst>
            <pc:docMk/>
            <pc:sldMk cId="879431131" sldId="909"/>
            <ac:spMk id="4" creationId="{BF258887-8B9D-22CA-F12A-F76D57B87423}"/>
          </ac:spMkLst>
        </pc:spChg>
        <pc:spChg chg="add mod">
          <ac:chgData name="Machado, Fabio" userId="99190264-d35d-4ed2-bfb3-d4fbcb49b7b0" providerId="ADAL" clId="{0560B160-5619-4E4A-9255-AD1A7C259B01}" dt="2025-05-27T21:42:36.727" v="4972" actId="1076"/>
          <ac:spMkLst>
            <pc:docMk/>
            <pc:sldMk cId="879431131" sldId="909"/>
            <ac:spMk id="5" creationId="{7AC205BF-F851-96D1-022C-D5EAEFA0DB14}"/>
          </ac:spMkLst>
        </pc:spChg>
        <pc:spChg chg="add mod">
          <ac:chgData name="Machado, Fabio" userId="99190264-d35d-4ed2-bfb3-d4fbcb49b7b0" providerId="ADAL" clId="{0560B160-5619-4E4A-9255-AD1A7C259B01}" dt="2025-05-27T21:42:36.727" v="4972" actId="1076"/>
          <ac:spMkLst>
            <pc:docMk/>
            <pc:sldMk cId="879431131" sldId="909"/>
            <ac:spMk id="6" creationId="{6061AE49-4247-7308-6692-EE0B361B083F}"/>
          </ac:spMkLst>
        </pc:spChg>
        <pc:spChg chg="add mod">
          <ac:chgData name="Machado, Fabio" userId="99190264-d35d-4ed2-bfb3-d4fbcb49b7b0" providerId="ADAL" clId="{0560B160-5619-4E4A-9255-AD1A7C259B01}" dt="2025-05-27T21:51:39.109" v="5267" actId="1076"/>
          <ac:spMkLst>
            <pc:docMk/>
            <pc:sldMk cId="879431131" sldId="909"/>
            <ac:spMk id="12" creationId="{DAD1473C-A8E5-5F17-7726-A6C85E7281F4}"/>
          </ac:spMkLst>
        </pc:spChg>
        <pc:spChg chg="add mod">
          <ac:chgData name="Machado, Fabio" userId="99190264-d35d-4ed2-bfb3-d4fbcb49b7b0" providerId="ADAL" clId="{0560B160-5619-4E4A-9255-AD1A7C259B01}" dt="2025-05-27T21:50:51.319" v="5232" actId="20577"/>
          <ac:spMkLst>
            <pc:docMk/>
            <pc:sldMk cId="879431131" sldId="909"/>
            <ac:spMk id="15" creationId="{46C71FB7-2C7A-60A5-91E9-2744CEEFFE79}"/>
          </ac:spMkLst>
        </pc:spChg>
        <pc:spChg chg="add mod">
          <ac:chgData name="Machado, Fabio" userId="99190264-d35d-4ed2-bfb3-d4fbcb49b7b0" providerId="ADAL" clId="{0560B160-5619-4E4A-9255-AD1A7C259B01}" dt="2025-05-27T21:54:26.441" v="5350" actId="20577"/>
          <ac:spMkLst>
            <pc:docMk/>
            <pc:sldMk cId="879431131" sldId="909"/>
            <ac:spMk id="18" creationId="{792EA69E-1814-6978-0A5E-B51BA004AF9F}"/>
          </ac:spMkLst>
        </pc:spChg>
        <pc:spChg chg="add mod">
          <ac:chgData name="Machado, Fabio" userId="99190264-d35d-4ed2-bfb3-d4fbcb49b7b0" providerId="ADAL" clId="{0560B160-5619-4E4A-9255-AD1A7C259B01}" dt="2025-05-27T21:47:34.176" v="5155" actId="14100"/>
          <ac:spMkLst>
            <pc:docMk/>
            <pc:sldMk cId="879431131" sldId="909"/>
            <ac:spMk id="21" creationId="{B373A7CE-5A48-C6D3-F0D2-F110D75FBFF1}"/>
          </ac:spMkLst>
        </pc:spChg>
        <pc:spChg chg="add mod">
          <ac:chgData name="Machado, Fabio" userId="99190264-d35d-4ed2-bfb3-d4fbcb49b7b0" providerId="ADAL" clId="{0560B160-5619-4E4A-9255-AD1A7C259B01}" dt="2025-05-27T21:48:40.548" v="5199" actId="20577"/>
          <ac:spMkLst>
            <pc:docMk/>
            <pc:sldMk cId="879431131" sldId="909"/>
            <ac:spMk id="23" creationId="{DCA62DFA-6245-9B98-5FFA-21D8E6CF7D79}"/>
          </ac:spMkLst>
        </pc:spChg>
        <pc:spChg chg="add mod">
          <ac:chgData name="Machado, Fabio" userId="99190264-d35d-4ed2-bfb3-d4fbcb49b7b0" providerId="ADAL" clId="{0560B160-5619-4E4A-9255-AD1A7C259B01}" dt="2025-05-27T21:53:39.937" v="5330" actId="20577"/>
          <ac:spMkLst>
            <pc:docMk/>
            <pc:sldMk cId="879431131" sldId="909"/>
            <ac:spMk id="29" creationId="{AE58A9E6-5FC7-0863-EDFA-1F539A201893}"/>
          </ac:spMkLst>
        </pc:spChg>
        <pc:cxnChg chg="add mod">
          <ac:chgData name="Machado, Fabio" userId="99190264-d35d-4ed2-bfb3-d4fbcb49b7b0" providerId="ADAL" clId="{0560B160-5619-4E4A-9255-AD1A7C259B01}" dt="2025-05-27T21:43:07.324" v="4975" actId="1582"/>
          <ac:cxnSpMkLst>
            <pc:docMk/>
            <pc:sldMk cId="879431131" sldId="909"/>
            <ac:cxnSpMk id="10" creationId="{9D69BD0D-5BBF-3032-D349-F270EA1D3C69}"/>
          </ac:cxnSpMkLst>
        </pc:cxnChg>
        <pc:cxnChg chg="add mod">
          <ac:chgData name="Machado, Fabio" userId="99190264-d35d-4ed2-bfb3-d4fbcb49b7b0" providerId="ADAL" clId="{0560B160-5619-4E4A-9255-AD1A7C259B01}" dt="2025-05-27T21:44:26.276" v="5012" actId="14100"/>
          <ac:cxnSpMkLst>
            <pc:docMk/>
            <pc:sldMk cId="879431131" sldId="909"/>
            <ac:cxnSpMk id="13" creationId="{46BC1358-5DB3-9B6C-EAE8-5B87973882FA}"/>
          </ac:cxnSpMkLst>
        </pc:cxnChg>
        <pc:cxnChg chg="add mod">
          <ac:chgData name="Machado, Fabio" userId="99190264-d35d-4ed2-bfb3-d4fbcb49b7b0" providerId="ADAL" clId="{0560B160-5619-4E4A-9255-AD1A7C259B01}" dt="2025-05-27T21:50:10.273" v="5215" actId="14100"/>
          <ac:cxnSpMkLst>
            <pc:docMk/>
            <pc:sldMk cId="879431131" sldId="909"/>
            <ac:cxnSpMk id="16" creationId="{0683FFAE-D6E8-28FB-6032-87001DD5590A}"/>
          </ac:cxnSpMkLst>
        </pc:cxnChg>
        <pc:cxnChg chg="add mod">
          <ac:chgData name="Machado, Fabio" userId="99190264-d35d-4ed2-bfb3-d4fbcb49b7b0" providerId="ADAL" clId="{0560B160-5619-4E4A-9255-AD1A7C259B01}" dt="2025-05-27T21:46:58.891" v="5104" actId="14100"/>
          <ac:cxnSpMkLst>
            <pc:docMk/>
            <pc:sldMk cId="879431131" sldId="909"/>
            <ac:cxnSpMk id="19" creationId="{4AA3A591-E100-1F8A-35B1-D1565FECA7C1}"/>
          </ac:cxnSpMkLst>
        </pc:cxnChg>
        <pc:cxnChg chg="add mod">
          <ac:chgData name="Machado, Fabio" userId="99190264-d35d-4ed2-bfb3-d4fbcb49b7b0" providerId="ADAL" clId="{0560B160-5619-4E4A-9255-AD1A7C259B01}" dt="2025-05-27T21:48:56.410" v="5200" actId="14100"/>
          <ac:cxnSpMkLst>
            <pc:docMk/>
            <pc:sldMk cId="879431131" sldId="909"/>
            <ac:cxnSpMk id="22" creationId="{6CADD07B-D09D-5E63-C786-83FBE076FD4F}"/>
          </ac:cxnSpMkLst>
        </pc:cxnChg>
        <pc:cxnChg chg="add mod">
          <ac:chgData name="Machado, Fabio" userId="99190264-d35d-4ed2-bfb3-d4fbcb49b7b0" providerId="ADAL" clId="{0560B160-5619-4E4A-9255-AD1A7C259B01}" dt="2025-05-27T21:52:41.841" v="5271" actId="14100"/>
          <ac:cxnSpMkLst>
            <pc:docMk/>
            <pc:sldMk cId="879431131" sldId="909"/>
            <ac:cxnSpMk id="28" creationId="{CADC6AE5-BC3E-D70D-409B-4E22BBE6F568}"/>
          </ac:cxnSpMkLst>
        </pc:cxnChg>
      </pc:sldChg>
      <pc:sldChg chg="addSp delSp modSp add mod ord">
        <pc:chgData name="Machado, Fabio" userId="99190264-d35d-4ed2-bfb3-d4fbcb49b7b0" providerId="ADAL" clId="{0560B160-5619-4E4A-9255-AD1A7C259B01}" dt="2025-06-11T17:35:46.726" v="7546" actId="21"/>
        <pc:sldMkLst>
          <pc:docMk/>
          <pc:sldMk cId="0" sldId="910"/>
        </pc:sldMkLst>
        <pc:spChg chg="mod">
          <ac:chgData name="Machado, Fabio" userId="99190264-d35d-4ed2-bfb3-d4fbcb49b7b0" providerId="ADAL" clId="{0560B160-5619-4E4A-9255-AD1A7C259B01}" dt="2025-06-11T17:35:40.642" v="7542" actId="1076"/>
          <ac:spMkLst>
            <pc:docMk/>
            <pc:sldMk cId="0" sldId="910"/>
            <ac:spMk id="3" creationId="{00000000-0000-0000-0000-000000000000}"/>
          </ac:spMkLst>
        </pc:spChg>
        <pc:picChg chg="add del mod modCrop">
          <ac:chgData name="Machado, Fabio" userId="99190264-d35d-4ed2-bfb3-d4fbcb49b7b0" providerId="ADAL" clId="{0560B160-5619-4E4A-9255-AD1A7C259B01}" dt="2025-06-11T17:35:46.726" v="7546" actId="21"/>
          <ac:picMkLst>
            <pc:docMk/>
            <pc:sldMk cId="0" sldId="910"/>
            <ac:picMk id="2" creationId="{216B8DB1-89BD-9EC0-9E13-133A2CE7D3BD}"/>
          </ac:picMkLst>
        </pc:picChg>
      </pc:sldChg>
      <pc:sldChg chg="addSp modSp add del mod">
        <pc:chgData name="Machado, Fabio" userId="99190264-d35d-4ed2-bfb3-d4fbcb49b7b0" providerId="ADAL" clId="{0560B160-5619-4E4A-9255-AD1A7C259B01}" dt="2025-05-27T21:49:18.907" v="5201" actId="2696"/>
        <pc:sldMkLst>
          <pc:docMk/>
          <pc:sldMk cId="1488477292" sldId="910"/>
        </pc:sldMkLst>
      </pc:sldChg>
      <pc:sldChg chg="modSp add mod">
        <pc:chgData name="Machado, Fabio" userId="99190264-d35d-4ed2-bfb3-d4fbcb49b7b0" providerId="ADAL" clId="{0560B160-5619-4E4A-9255-AD1A7C259B01}" dt="2025-06-03T15:26:51.345" v="5381" actId="207"/>
        <pc:sldMkLst>
          <pc:docMk/>
          <pc:sldMk cId="1324228593" sldId="911"/>
        </pc:sldMkLst>
        <pc:spChg chg="mod">
          <ac:chgData name="Machado, Fabio" userId="99190264-d35d-4ed2-bfb3-d4fbcb49b7b0" providerId="ADAL" clId="{0560B160-5619-4E4A-9255-AD1A7C259B01}" dt="2025-06-03T15:26:51.345" v="5381" actId="207"/>
          <ac:spMkLst>
            <pc:docMk/>
            <pc:sldMk cId="1324228593" sldId="911"/>
            <ac:spMk id="12" creationId="{EF69A396-BCCE-C8F5-1690-2E8F07C74CFF}"/>
          </ac:spMkLst>
        </pc:spChg>
      </pc:sldChg>
      <pc:sldChg chg="modSp add del mod">
        <pc:chgData name="Machado, Fabio" userId="99190264-d35d-4ed2-bfb3-d4fbcb49b7b0" providerId="ADAL" clId="{0560B160-5619-4E4A-9255-AD1A7C259B01}" dt="2025-05-27T21:49:18.918" v="5202" actId="2696"/>
        <pc:sldMkLst>
          <pc:docMk/>
          <pc:sldMk cId="3457051429" sldId="911"/>
        </pc:sldMkLst>
      </pc:sldChg>
      <pc:sldChg chg="addSp delSp modSp new mod">
        <pc:chgData name="Machado, Fabio" userId="99190264-d35d-4ed2-bfb3-d4fbcb49b7b0" providerId="ADAL" clId="{0560B160-5619-4E4A-9255-AD1A7C259B01}" dt="2025-06-03T15:38:09.598" v="5514" actId="1076"/>
        <pc:sldMkLst>
          <pc:docMk/>
          <pc:sldMk cId="4080425395" sldId="912"/>
        </pc:sldMkLst>
        <pc:spChg chg="add mod">
          <ac:chgData name="Machado, Fabio" userId="99190264-d35d-4ed2-bfb3-d4fbcb49b7b0" providerId="ADAL" clId="{0560B160-5619-4E4A-9255-AD1A7C259B01}" dt="2025-06-03T15:27:12.212" v="5386" actId="1076"/>
          <ac:spMkLst>
            <pc:docMk/>
            <pc:sldMk cId="4080425395" sldId="912"/>
            <ac:spMk id="5" creationId="{0906D6AC-DB27-7144-A3F0-CCBEF4F638BE}"/>
          </ac:spMkLst>
        </pc:spChg>
        <pc:spChg chg="add mod">
          <ac:chgData name="Machado, Fabio" userId="99190264-d35d-4ed2-bfb3-d4fbcb49b7b0" providerId="ADAL" clId="{0560B160-5619-4E4A-9255-AD1A7C259B01}" dt="2025-06-03T15:31:36" v="5425" actId="1076"/>
          <ac:spMkLst>
            <pc:docMk/>
            <pc:sldMk cId="4080425395" sldId="912"/>
            <ac:spMk id="12" creationId="{EE591327-CAED-FC3A-5CD9-2A7C59C04817}"/>
          </ac:spMkLst>
        </pc:spChg>
        <pc:spChg chg="add mod">
          <ac:chgData name="Machado, Fabio" userId="99190264-d35d-4ed2-bfb3-d4fbcb49b7b0" providerId="ADAL" clId="{0560B160-5619-4E4A-9255-AD1A7C259B01}" dt="2025-06-03T15:34:53.849" v="5453" actId="1037"/>
          <ac:spMkLst>
            <pc:docMk/>
            <pc:sldMk cId="4080425395" sldId="912"/>
            <ac:spMk id="15" creationId="{7929B2A3-C04F-B14B-514C-46D77FDEBB2F}"/>
          </ac:spMkLst>
        </pc:spChg>
        <pc:spChg chg="add mod">
          <ac:chgData name="Machado, Fabio" userId="99190264-d35d-4ed2-bfb3-d4fbcb49b7b0" providerId="ADAL" clId="{0560B160-5619-4E4A-9255-AD1A7C259B01}" dt="2025-06-03T15:35:17.869" v="5455" actId="207"/>
          <ac:spMkLst>
            <pc:docMk/>
            <pc:sldMk cId="4080425395" sldId="912"/>
            <ac:spMk id="16" creationId="{4C6AE895-572E-BE36-91B2-C2D1BD0B058D}"/>
          </ac:spMkLst>
        </pc:spChg>
        <pc:spChg chg="add mod">
          <ac:chgData name="Machado, Fabio" userId="99190264-d35d-4ed2-bfb3-d4fbcb49b7b0" providerId="ADAL" clId="{0560B160-5619-4E4A-9255-AD1A7C259B01}" dt="2025-06-03T15:36:42.833" v="5494" actId="20577"/>
          <ac:spMkLst>
            <pc:docMk/>
            <pc:sldMk cId="4080425395" sldId="912"/>
            <ac:spMk id="20" creationId="{6C4C59FF-45CC-712A-34AC-874EE68D5B8D}"/>
          </ac:spMkLst>
        </pc:spChg>
        <pc:spChg chg="add mod">
          <ac:chgData name="Machado, Fabio" userId="99190264-d35d-4ed2-bfb3-d4fbcb49b7b0" providerId="ADAL" clId="{0560B160-5619-4E4A-9255-AD1A7C259B01}" dt="2025-06-03T15:38:09.598" v="5514" actId="1076"/>
          <ac:spMkLst>
            <pc:docMk/>
            <pc:sldMk cId="4080425395" sldId="912"/>
            <ac:spMk id="22" creationId="{F91A7874-DCCC-2998-09E0-E06FA1FAF70E}"/>
          </ac:spMkLst>
        </pc:spChg>
        <pc:picChg chg="add mod">
          <ac:chgData name="Machado, Fabio" userId="99190264-d35d-4ed2-bfb3-d4fbcb49b7b0" providerId="ADAL" clId="{0560B160-5619-4E4A-9255-AD1A7C259B01}" dt="2025-06-03T15:31:13.101" v="5409" actId="1076"/>
          <ac:picMkLst>
            <pc:docMk/>
            <pc:sldMk cId="4080425395" sldId="912"/>
            <ac:picMk id="11" creationId="{6D8F095E-E38B-9394-063F-CC96346E0A3D}"/>
          </ac:picMkLst>
        </pc:picChg>
        <pc:picChg chg="add mod">
          <ac:chgData name="Machado, Fabio" userId="99190264-d35d-4ed2-bfb3-d4fbcb49b7b0" providerId="ADAL" clId="{0560B160-5619-4E4A-9255-AD1A7C259B01}" dt="2025-06-03T15:34:53.849" v="5453" actId="1037"/>
          <ac:picMkLst>
            <pc:docMk/>
            <pc:sldMk cId="4080425395" sldId="912"/>
            <ac:picMk id="13" creationId="{4CA9705D-43A6-08B4-AAE6-A21C81EE03B4}"/>
          </ac:picMkLst>
        </pc:picChg>
        <pc:picChg chg="add mod modCrop">
          <ac:chgData name="Machado, Fabio" userId="99190264-d35d-4ed2-bfb3-d4fbcb49b7b0" providerId="ADAL" clId="{0560B160-5619-4E4A-9255-AD1A7C259B01}" dt="2025-06-03T15:34:53.849" v="5453" actId="1037"/>
          <ac:picMkLst>
            <pc:docMk/>
            <pc:sldMk cId="4080425395" sldId="912"/>
            <ac:picMk id="14" creationId="{222B596D-B4D3-90AF-3E0E-63DC7C1466F8}"/>
          </ac:picMkLst>
        </pc:picChg>
        <pc:cxnChg chg="add mod">
          <ac:chgData name="Machado, Fabio" userId="99190264-d35d-4ed2-bfb3-d4fbcb49b7b0" providerId="ADAL" clId="{0560B160-5619-4E4A-9255-AD1A7C259B01}" dt="2025-06-03T15:36:59.086" v="5496" actId="1582"/>
          <ac:cxnSpMkLst>
            <pc:docMk/>
            <pc:sldMk cId="4080425395" sldId="912"/>
            <ac:cxnSpMk id="19" creationId="{BEEF5A01-EDD5-6C27-B7F8-9F4EEC6FBCD5}"/>
          </ac:cxnSpMkLst>
        </pc:cxnChg>
      </pc:sldChg>
      <pc:sldChg chg="modSp add mod ord">
        <pc:chgData name="Machado, Fabio" userId="99190264-d35d-4ed2-bfb3-d4fbcb49b7b0" providerId="ADAL" clId="{0560B160-5619-4E4A-9255-AD1A7C259B01}" dt="2025-06-03T16:36:19.153" v="5745" actId="207"/>
        <pc:sldMkLst>
          <pc:docMk/>
          <pc:sldMk cId="2575135972" sldId="913"/>
        </pc:sldMkLst>
        <pc:spChg chg="mod">
          <ac:chgData name="Machado, Fabio" userId="99190264-d35d-4ed2-bfb3-d4fbcb49b7b0" providerId="ADAL" clId="{0560B160-5619-4E4A-9255-AD1A7C259B01}" dt="2025-06-03T16:36:19.153" v="5745" actId="207"/>
          <ac:spMkLst>
            <pc:docMk/>
            <pc:sldMk cId="2575135972" sldId="913"/>
            <ac:spMk id="12" creationId="{1E31637D-9143-17DB-B7A5-BA029B76E8CF}"/>
          </ac:spMkLst>
        </pc:spChg>
        <pc:spChg chg="mod">
          <ac:chgData name="Machado, Fabio" userId="99190264-d35d-4ed2-bfb3-d4fbcb49b7b0" providerId="ADAL" clId="{0560B160-5619-4E4A-9255-AD1A7C259B01}" dt="2025-06-03T15:38:41.104" v="5516" actId="207"/>
          <ac:spMkLst>
            <pc:docMk/>
            <pc:sldMk cId="2575135972" sldId="913"/>
            <ac:spMk id="15" creationId="{BA3198DD-1DC4-081E-BAE5-E6D240A08A59}"/>
          </ac:spMkLst>
        </pc:spChg>
      </pc:sldChg>
      <pc:sldChg chg="addSp delSp modSp add mod">
        <pc:chgData name="Machado, Fabio" userId="99190264-d35d-4ed2-bfb3-d4fbcb49b7b0" providerId="ADAL" clId="{0560B160-5619-4E4A-9255-AD1A7C259B01}" dt="2025-06-03T15:53:10.253" v="5564" actId="1076"/>
        <pc:sldMkLst>
          <pc:docMk/>
          <pc:sldMk cId="3318044326" sldId="914"/>
        </pc:sldMkLst>
        <pc:spChg chg="mod">
          <ac:chgData name="Machado, Fabio" userId="99190264-d35d-4ed2-bfb3-d4fbcb49b7b0" providerId="ADAL" clId="{0560B160-5619-4E4A-9255-AD1A7C259B01}" dt="2025-06-03T15:39:02.475" v="5533" actId="20577"/>
          <ac:spMkLst>
            <pc:docMk/>
            <pc:sldMk cId="3318044326" sldId="914"/>
            <ac:spMk id="5" creationId="{21D9D5ED-2F0B-9E9D-E119-50CDBDD34B16}"/>
          </ac:spMkLst>
        </pc:spChg>
        <pc:spChg chg="mod">
          <ac:chgData name="Machado, Fabio" userId="99190264-d35d-4ed2-bfb3-d4fbcb49b7b0" providerId="ADAL" clId="{0560B160-5619-4E4A-9255-AD1A7C259B01}" dt="2025-06-03T15:53:01.316" v="5560" actId="1076"/>
          <ac:spMkLst>
            <pc:docMk/>
            <pc:sldMk cId="3318044326" sldId="914"/>
            <ac:spMk id="22" creationId="{DF3F3710-21A2-54C3-A7E4-2512835097B3}"/>
          </ac:spMkLst>
        </pc:spChg>
        <pc:picChg chg="add mod">
          <ac:chgData name="Machado, Fabio" userId="99190264-d35d-4ed2-bfb3-d4fbcb49b7b0" providerId="ADAL" clId="{0560B160-5619-4E4A-9255-AD1A7C259B01}" dt="2025-06-03T15:51:46.483" v="5553" actId="1076"/>
          <ac:picMkLst>
            <pc:docMk/>
            <pc:sldMk cId="3318044326" sldId="914"/>
            <ac:picMk id="2" creationId="{4E2DA47F-0F91-3EE7-DAE5-7A54522BA021}"/>
          </ac:picMkLst>
        </pc:picChg>
        <pc:picChg chg="add mod">
          <ac:chgData name="Machado, Fabio" userId="99190264-d35d-4ed2-bfb3-d4fbcb49b7b0" providerId="ADAL" clId="{0560B160-5619-4E4A-9255-AD1A7C259B01}" dt="2025-06-03T15:49:22.658" v="5548" actId="1076"/>
          <ac:picMkLst>
            <pc:docMk/>
            <pc:sldMk cId="3318044326" sldId="914"/>
            <ac:picMk id="3" creationId="{7093B5F0-3B3D-AF2B-F82D-C7E993D81F5D}"/>
          </ac:picMkLst>
        </pc:picChg>
        <pc:picChg chg="add mod">
          <ac:chgData name="Machado, Fabio" userId="99190264-d35d-4ed2-bfb3-d4fbcb49b7b0" providerId="ADAL" clId="{0560B160-5619-4E4A-9255-AD1A7C259B01}" dt="2025-06-03T15:52:53.288" v="5558" actId="14100"/>
          <ac:picMkLst>
            <pc:docMk/>
            <pc:sldMk cId="3318044326" sldId="914"/>
            <ac:picMk id="4" creationId="{C71D2D90-E328-CCF0-3F00-4DBCF687B376}"/>
          </ac:picMkLst>
        </pc:picChg>
        <pc:picChg chg="add mod">
          <ac:chgData name="Machado, Fabio" userId="99190264-d35d-4ed2-bfb3-d4fbcb49b7b0" providerId="ADAL" clId="{0560B160-5619-4E4A-9255-AD1A7C259B01}" dt="2025-06-03T15:53:10.253" v="5564" actId="1076"/>
          <ac:picMkLst>
            <pc:docMk/>
            <pc:sldMk cId="3318044326" sldId="914"/>
            <ac:picMk id="6" creationId="{3F28EA45-A305-022E-63F1-87FFA04A8256}"/>
          </ac:picMkLst>
        </pc:picChg>
      </pc:sldChg>
      <pc:sldChg chg="new del">
        <pc:chgData name="Machado, Fabio" userId="99190264-d35d-4ed2-bfb3-d4fbcb49b7b0" providerId="ADAL" clId="{0560B160-5619-4E4A-9255-AD1A7C259B01}" dt="2025-06-03T15:53:22.210" v="5566" actId="2696"/>
        <pc:sldMkLst>
          <pc:docMk/>
          <pc:sldMk cId="923607403" sldId="915"/>
        </pc:sldMkLst>
      </pc:sldChg>
      <pc:sldChg chg="modSp add mod">
        <pc:chgData name="Machado, Fabio" userId="99190264-d35d-4ed2-bfb3-d4fbcb49b7b0" providerId="ADAL" clId="{0560B160-5619-4E4A-9255-AD1A7C259B01}" dt="2025-06-03T16:36:09.252" v="5742" actId="207"/>
        <pc:sldMkLst>
          <pc:docMk/>
          <pc:sldMk cId="1584388276" sldId="915"/>
        </pc:sldMkLst>
        <pc:spChg chg="mod">
          <ac:chgData name="Machado, Fabio" userId="99190264-d35d-4ed2-bfb3-d4fbcb49b7b0" providerId="ADAL" clId="{0560B160-5619-4E4A-9255-AD1A7C259B01}" dt="2025-06-03T16:36:09.252" v="5742" actId="207"/>
          <ac:spMkLst>
            <pc:docMk/>
            <pc:sldMk cId="1584388276" sldId="915"/>
            <ac:spMk id="12" creationId="{2E354712-5943-AFA9-DBC1-80460170D1B7}"/>
          </ac:spMkLst>
        </pc:spChg>
        <pc:spChg chg="mod">
          <ac:chgData name="Machado, Fabio" userId="99190264-d35d-4ed2-bfb3-d4fbcb49b7b0" providerId="ADAL" clId="{0560B160-5619-4E4A-9255-AD1A7C259B01}" dt="2025-06-03T16:36:09.252" v="5742" actId="207"/>
          <ac:spMkLst>
            <pc:docMk/>
            <pc:sldMk cId="1584388276" sldId="915"/>
            <ac:spMk id="15" creationId="{C52CE6E6-0CFC-DFFF-1068-BC0888F674F2}"/>
          </ac:spMkLst>
        </pc:spChg>
        <pc:spChg chg="mod">
          <ac:chgData name="Machado, Fabio" userId="99190264-d35d-4ed2-bfb3-d4fbcb49b7b0" providerId="ADAL" clId="{0560B160-5619-4E4A-9255-AD1A7C259B01}" dt="2025-06-03T16:04:31.885" v="5631" actId="207"/>
          <ac:spMkLst>
            <pc:docMk/>
            <pc:sldMk cId="1584388276" sldId="915"/>
            <ac:spMk id="18" creationId="{241AB88D-42F6-C786-02EA-A7896910605F}"/>
          </ac:spMkLst>
        </pc:spChg>
      </pc:sldChg>
      <pc:sldChg chg="addSp delSp modSp new mod">
        <pc:chgData name="Machado, Fabio" userId="99190264-d35d-4ed2-bfb3-d4fbcb49b7b0" providerId="ADAL" clId="{0560B160-5619-4E4A-9255-AD1A7C259B01}" dt="2025-06-03T16:04:11.161" v="5630" actId="1038"/>
        <pc:sldMkLst>
          <pc:docMk/>
          <pc:sldMk cId="1244284159" sldId="916"/>
        </pc:sldMkLst>
        <pc:spChg chg="add mod">
          <ac:chgData name="Machado, Fabio" userId="99190264-d35d-4ed2-bfb3-d4fbcb49b7b0" providerId="ADAL" clId="{0560B160-5619-4E4A-9255-AD1A7C259B01}" dt="2025-06-03T16:00:31.637" v="5570" actId="1076"/>
          <ac:spMkLst>
            <pc:docMk/>
            <pc:sldMk cId="1244284159" sldId="916"/>
            <ac:spMk id="5" creationId="{7A5A9CEA-D2C4-3DAF-6A82-81AF600232B2}"/>
          </ac:spMkLst>
        </pc:spChg>
        <pc:spChg chg="add mod">
          <ac:chgData name="Machado, Fabio" userId="99190264-d35d-4ed2-bfb3-d4fbcb49b7b0" providerId="ADAL" clId="{0560B160-5619-4E4A-9255-AD1A7C259B01}" dt="2025-06-03T16:03:57.055" v="5619" actId="1076"/>
          <ac:spMkLst>
            <pc:docMk/>
            <pc:sldMk cId="1244284159" sldId="916"/>
            <ac:spMk id="8" creationId="{B7D2CE69-F4DC-ECDE-037F-FAFAA7AF5ADC}"/>
          </ac:spMkLst>
        </pc:spChg>
        <pc:spChg chg="add mod">
          <ac:chgData name="Machado, Fabio" userId="99190264-d35d-4ed2-bfb3-d4fbcb49b7b0" providerId="ADAL" clId="{0560B160-5619-4E4A-9255-AD1A7C259B01}" dt="2025-06-03T16:04:11.161" v="5630" actId="1038"/>
          <ac:spMkLst>
            <pc:docMk/>
            <pc:sldMk cId="1244284159" sldId="916"/>
            <ac:spMk id="19" creationId="{11C6D709-D210-7248-E729-86FB278EDF2C}"/>
          </ac:spMkLst>
        </pc:spChg>
        <pc:spChg chg="add mod">
          <ac:chgData name="Machado, Fabio" userId="99190264-d35d-4ed2-bfb3-d4fbcb49b7b0" providerId="ADAL" clId="{0560B160-5619-4E4A-9255-AD1A7C259B01}" dt="2025-06-03T16:04:11.161" v="5630" actId="1038"/>
          <ac:spMkLst>
            <pc:docMk/>
            <pc:sldMk cId="1244284159" sldId="916"/>
            <ac:spMk id="21" creationId="{B5805A31-4D98-84A7-8FD9-0691616D6C6A}"/>
          </ac:spMkLst>
        </pc:spChg>
        <pc:picChg chg="add mod">
          <ac:chgData name="Machado, Fabio" userId="99190264-d35d-4ed2-bfb3-d4fbcb49b7b0" providerId="ADAL" clId="{0560B160-5619-4E4A-9255-AD1A7C259B01}" dt="2025-06-03T16:04:11.161" v="5630" actId="1038"/>
          <ac:picMkLst>
            <pc:docMk/>
            <pc:sldMk cId="1244284159" sldId="916"/>
            <ac:picMk id="18" creationId="{EF22CFDC-7FE0-393A-34CF-DEA8A9D5510A}"/>
          </ac:picMkLst>
        </pc:picChg>
        <pc:picChg chg="add mod">
          <ac:chgData name="Machado, Fabio" userId="99190264-d35d-4ed2-bfb3-d4fbcb49b7b0" providerId="ADAL" clId="{0560B160-5619-4E4A-9255-AD1A7C259B01}" dt="2025-06-03T16:04:11.161" v="5630" actId="1038"/>
          <ac:picMkLst>
            <pc:docMk/>
            <pc:sldMk cId="1244284159" sldId="916"/>
            <ac:picMk id="22" creationId="{7605F415-D0D6-32B5-A7A1-BFCF779405EE}"/>
          </ac:picMkLst>
        </pc:picChg>
        <pc:picChg chg="add mod">
          <ac:chgData name="Machado, Fabio" userId="99190264-d35d-4ed2-bfb3-d4fbcb49b7b0" providerId="ADAL" clId="{0560B160-5619-4E4A-9255-AD1A7C259B01}" dt="2025-06-03T16:04:11.161" v="5630" actId="1038"/>
          <ac:picMkLst>
            <pc:docMk/>
            <pc:sldMk cId="1244284159" sldId="916"/>
            <ac:picMk id="23" creationId="{98570187-8ECE-B4E4-85AF-8AFC89563B81}"/>
          </ac:picMkLst>
        </pc:picChg>
      </pc:sldChg>
      <pc:sldChg chg="modSp add mod">
        <pc:chgData name="Machado, Fabio" userId="99190264-d35d-4ed2-bfb3-d4fbcb49b7b0" providerId="ADAL" clId="{0560B160-5619-4E4A-9255-AD1A7C259B01}" dt="2025-06-03T16:36:01.586" v="5741" actId="207"/>
        <pc:sldMkLst>
          <pc:docMk/>
          <pc:sldMk cId="3159920600" sldId="917"/>
        </pc:sldMkLst>
        <pc:spChg chg="mod">
          <ac:chgData name="Machado, Fabio" userId="99190264-d35d-4ed2-bfb3-d4fbcb49b7b0" providerId="ADAL" clId="{0560B160-5619-4E4A-9255-AD1A7C259B01}" dt="2025-06-03T16:36:01.586" v="5741" actId="207"/>
          <ac:spMkLst>
            <pc:docMk/>
            <pc:sldMk cId="3159920600" sldId="917"/>
            <ac:spMk id="12" creationId="{2C7B2E9F-8044-CE18-03A3-1D0A68255273}"/>
          </ac:spMkLst>
        </pc:spChg>
        <pc:spChg chg="mod">
          <ac:chgData name="Machado, Fabio" userId="99190264-d35d-4ed2-bfb3-d4fbcb49b7b0" providerId="ADAL" clId="{0560B160-5619-4E4A-9255-AD1A7C259B01}" dt="2025-06-03T16:36:01.586" v="5741" actId="207"/>
          <ac:spMkLst>
            <pc:docMk/>
            <pc:sldMk cId="3159920600" sldId="917"/>
            <ac:spMk id="15" creationId="{3C8104CE-8D5F-22BD-D65B-CA0CA95CB63F}"/>
          </ac:spMkLst>
        </pc:spChg>
        <pc:spChg chg="mod">
          <ac:chgData name="Machado, Fabio" userId="99190264-d35d-4ed2-bfb3-d4fbcb49b7b0" providerId="ADAL" clId="{0560B160-5619-4E4A-9255-AD1A7C259B01}" dt="2025-06-03T16:36:01.586" v="5741" actId="207"/>
          <ac:spMkLst>
            <pc:docMk/>
            <pc:sldMk cId="3159920600" sldId="917"/>
            <ac:spMk id="18" creationId="{E49A1840-ABB5-B1E7-7FD5-5BA37261D5B1}"/>
          </ac:spMkLst>
        </pc:spChg>
        <pc:spChg chg="mod">
          <ac:chgData name="Machado, Fabio" userId="99190264-d35d-4ed2-bfb3-d4fbcb49b7b0" providerId="ADAL" clId="{0560B160-5619-4E4A-9255-AD1A7C259B01}" dt="2025-06-03T16:18:09.265" v="5633" actId="207"/>
          <ac:spMkLst>
            <pc:docMk/>
            <pc:sldMk cId="3159920600" sldId="917"/>
            <ac:spMk id="29" creationId="{2DE9B803-D899-C4FC-8771-140793D8AC96}"/>
          </ac:spMkLst>
        </pc:spChg>
      </pc:sldChg>
      <pc:sldChg chg="addSp delSp modSp new mod">
        <pc:chgData name="Machado, Fabio" userId="99190264-d35d-4ed2-bfb3-d4fbcb49b7b0" providerId="ADAL" clId="{0560B160-5619-4E4A-9255-AD1A7C259B01}" dt="2025-06-03T16:19:29.608" v="5643"/>
        <pc:sldMkLst>
          <pc:docMk/>
          <pc:sldMk cId="3658104159" sldId="918"/>
        </pc:sldMkLst>
        <pc:spChg chg="add mod">
          <ac:chgData name="Machado, Fabio" userId="99190264-d35d-4ed2-bfb3-d4fbcb49b7b0" providerId="ADAL" clId="{0560B160-5619-4E4A-9255-AD1A7C259B01}" dt="2025-06-03T16:18:36.757" v="5640" actId="1076"/>
          <ac:spMkLst>
            <pc:docMk/>
            <pc:sldMk cId="3658104159" sldId="918"/>
            <ac:spMk id="5" creationId="{4B515B88-E168-2CBC-2558-160C02AAFFF6}"/>
          </ac:spMkLst>
        </pc:spChg>
        <pc:picChg chg="add">
          <ac:chgData name="Machado, Fabio" userId="99190264-d35d-4ed2-bfb3-d4fbcb49b7b0" providerId="ADAL" clId="{0560B160-5619-4E4A-9255-AD1A7C259B01}" dt="2025-06-03T16:19:29.608" v="5643"/>
          <ac:picMkLst>
            <pc:docMk/>
            <pc:sldMk cId="3658104159" sldId="918"/>
            <ac:picMk id="1026" creationId="{74C8406B-712E-745C-EB09-C5F3DD48369C}"/>
          </ac:picMkLst>
        </pc:picChg>
      </pc:sldChg>
      <pc:sldChg chg="addSp delSp modSp add mod">
        <pc:chgData name="Machado, Fabio" userId="99190264-d35d-4ed2-bfb3-d4fbcb49b7b0" providerId="ADAL" clId="{0560B160-5619-4E4A-9255-AD1A7C259B01}" dt="2025-06-03T16:24:37.998" v="5703" actId="20577"/>
        <pc:sldMkLst>
          <pc:docMk/>
          <pc:sldMk cId="3459445076" sldId="919"/>
        </pc:sldMkLst>
        <pc:spChg chg="add mod">
          <ac:chgData name="Machado, Fabio" userId="99190264-d35d-4ed2-bfb3-d4fbcb49b7b0" providerId="ADAL" clId="{0560B160-5619-4E4A-9255-AD1A7C259B01}" dt="2025-06-03T16:24:37.998" v="5703" actId="20577"/>
          <ac:spMkLst>
            <pc:docMk/>
            <pc:sldMk cId="3459445076" sldId="919"/>
            <ac:spMk id="4" creationId="{98AF2EE1-C5AA-AC50-C8B8-D94846F116FA}"/>
          </ac:spMkLst>
        </pc:spChg>
        <pc:spChg chg="mod">
          <ac:chgData name="Machado, Fabio" userId="99190264-d35d-4ed2-bfb3-d4fbcb49b7b0" providerId="ADAL" clId="{0560B160-5619-4E4A-9255-AD1A7C259B01}" dt="2025-06-03T16:20:24.584" v="5648" actId="207"/>
          <ac:spMkLst>
            <pc:docMk/>
            <pc:sldMk cId="3459445076" sldId="919"/>
            <ac:spMk id="5" creationId="{0914C548-F17A-EAE0-9B0F-24772B7D863C}"/>
          </ac:spMkLst>
        </pc:spChg>
        <pc:picChg chg="add mod modCrop">
          <ac:chgData name="Machado, Fabio" userId="99190264-d35d-4ed2-bfb3-d4fbcb49b7b0" providerId="ADAL" clId="{0560B160-5619-4E4A-9255-AD1A7C259B01}" dt="2025-06-03T16:23:58.576" v="5682" actId="1036"/>
          <ac:picMkLst>
            <pc:docMk/>
            <pc:sldMk cId="3459445076" sldId="919"/>
            <ac:picMk id="2" creationId="{86B7C046-C48E-DD5E-BCB8-9735E87C4554}"/>
          </ac:picMkLst>
        </pc:picChg>
        <pc:picChg chg="add mod modCrop">
          <ac:chgData name="Machado, Fabio" userId="99190264-d35d-4ed2-bfb3-d4fbcb49b7b0" providerId="ADAL" clId="{0560B160-5619-4E4A-9255-AD1A7C259B01}" dt="2025-06-03T16:23:58.576" v="5682" actId="1036"/>
          <ac:picMkLst>
            <pc:docMk/>
            <pc:sldMk cId="3459445076" sldId="919"/>
            <ac:picMk id="3" creationId="{EFE1BAF9-C25C-BBF5-CDFB-719E42409AF8}"/>
          </ac:picMkLst>
        </pc:picChg>
        <pc:picChg chg="add mod">
          <ac:chgData name="Machado, Fabio" userId="99190264-d35d-4ed2-bfb3-d4fbcb49b7b0" providerId="ADAL" clId="{0560B160-5619-4E4A-9255-AD1A7C259B01}" dt="2025-06-03T16:21:38.298" v="5652" actId="1076"/>
          <ac:picMkLst>
            <pc:docMk/>
            <pc:sldMk cId="3459445076" sldId="919"/>
            <ac:picMk id="3074" creationId="{71DABFF6-7D9F-4CBB-6276-2EA8C9112AC2}"/>
          </ac:picMkLst>
        </pc:picChg>
      </pc:sldChg>
      <pc:sldChg chg="modSp add mod">
        <pc:chgData name="Machado, Fabio" userId="99190264-d35d-4ed2-bfb3-d4fbcb49b7b0" providerId="ADAL" clId="{0560B160-5619-4E4A-9255-AD1A7C259B01}" dt="2025-06-03T16:35:52.054" v="5740" actId="207"/>
        <pc:sldMkLst>
          <pc:docMk/>
          <pc:sldMk cId="3585897586" sldId="920"/>
        </pc:sldMkLst>
        <pc:spChg chg="mod">
          <ac:chgData name="Machado, Fabio" userId="99190264-d35d-4ed2-bfb3-d4fbcb49b7b0" providerId="ADAL" clId="{0560B160-5619-4E4A-9255-AD1A7C259B01}" dt="2025-06-03T16:35:52.054" v="5740" actId="207"/>
          <ac:spMkLst>
            <pc:docMk/>
            <pc:sldMk cId="3585897586" sldId="920"/>
            <ac:spMk id="12" creationId="{BF62D4CB-9005-64F6-13EE-096F8A1BF820}"/>
          </ac:spMkLst>
        </pc:spChg>
        <pc:spChg chg="mod">
          <ac:chgData name="Machado, Fabio" userId="99190264-d35d-4ed2-bfb3-d4fbcb49b7b0" providerId="ADAL" clId="{0560B160-5619-4E4A-9255-AD1A7C259B01}" dt="2025-06-03T16:35:52.054" v="5740" actId="207"/>
          <ac:spMkLst>
            <pc:docMk/>
            <pc:sldMk cId="3585897586" sldId="920"/>
            <ac:spMk id="15" creationId="{EB14DB5C-DBED-566D-5A35-CEFC5A24D7FD}"/>
          </ac:spMkLst>
        </pc:spChg>
        <pc:spChg chg="mod">
          <ac:chgData name="Machado, Fabio" userId="99190264-d35d-4ed2-bfb3-d4fbcb49b7b0" providerId="ADAL" clId="{0560B160-5619-4E4A-9255-AD1A7C259B01}" dt="2025-06-03T16:35:52.054" v="5740" actId="207"/>
          <ac:spMkLst>
            <pc:docMk/>
            <pc:sldMk cId="3585897586" sldId="920"/>
            <ac:spMk id="18" creationId="{921C0177-DE31-2E1E-EA7F-C69A927FB77C}"/>
          </ac:spMkLst>
        </pc:spChg>
        <pc:spChg chg="mod">
          <ac:chgData name="Machado, Fabio" userId="99190264-d35d-4ed2-bfb3-d4fbcb49b7b0" providerId="ADAL" clId="{0560B160-5619-4E4A-9255-AD1A7C259B01}" dt="2025-06-03T16:20:12.793" v="5646" actId="207"/>
          <ac:spMkLst>
            <pc:docMk/>
            <pc:sldMk cId="3585897586" sldId="920"/>
            <ac:spMk id="21" creationId="{5EE455D8-3CB5-9216-0352-BBBD44DA3C48}"/>
          </ac:spMkLst>
        </pc:spChg>
        <pc:spChg chg="mod">
          <ac:chgData name="Machado, Fabio" userId="99190264-d35d-4ed2-bfb3-d4fbcb49b7b0" providerId="ADAL" clId="{0560B160-5619-4E4A-9255-AD1A7C259B01}" dt="2025-06-03T16:35:52.054" v="5740" actId="207"/>
          <ac:spMkLst>
            <pc:docMk/>
            <pc:sldMk cId="3585897586" sldId="920"/>
            <ac:spMk id="29" creationId="{E5656926-D7EC-DE39-35E0-F0D2F35A4B5D}"/>
          </ac:spMkLst>
        </pc:spChg>
      </pc:sldChg>
      <pc:sldChg chg="modSp add mod ord">
        <pc:chgData name="Machado, Fabio" userId="99190264-d35d-4ed2-bfb3-d4fbcb49b7b0" providerId="ADAL" clId="{0560B160-5619-4E4A-9255-AD1A7C259B01}" dt="2025-06-03T16:35:37.751" v="5739" actId="207"/>
        <pc:sldMkLst>
          <pc:docMk/>
          <pc:sldMk cId="3328722389" sldId="921"/>
        </pc:sldMkLst>
        <pc:spChg chg="mod">
          <ac:chgData name="Machado, Fabio" userId="99190264-d35d-4ed2-bfb3-d4fbcb49b7b0" providerId="ADAL" clId="{0560B160-5619-4E4A-9255-AD1A7C259B01}" dt="2025-06-03T16:35:37.751" v="5739" actId="207"/>
          <ac:spMkLst>
            <pc:docMk/>
            <pc:sldMk cId="3328722389" sldId="921"/>
            <ac:spMk id="12" creationId="{633FAB7F-2644-DD74-7F49-7A8D094F7EB3}"/>
          </ac:spMkLst>
        </pc:spChg>
        <pc:spChg chg="mod">
          <ac:chgData name="Machado, Fabio" userId="99190264-d35d-4ed2-bfb3-d4fbcb49b7b0" providerId="ADAL" clId="{0560B160-5619-4E4A-9255-AD1A7C259B01}" dt="2025-06-03T16:35:37.751" v="5739" actId="207"/>
          <ac:spMkLst>
            <pc:docMk/>
            <pc:sldMk cId="3328722389" sldId="921"/>
            <ac:spMk id="15" creationId="{BA98B123-4228-9F03-91A2-8D0450D305DC}"/>
          </ac:spMkLst>
        </pc:spChg>
        <pc:spChg chg="mod">
          <ac:chgData name="Machado, Fabio" userId="99190264-d35d-4ed2-bfb3-d4fbcb49b7b0" providerId="ADAL" clId="{0560B160-5619-4E4A-9255-AD1A7C259B01}" dt="2025-06-03T16:35:37.751" v="5739" actId="207"/>
          <ac:spMkLst>
            <pc:docMk/>
            <pc:sldMk cId="3328722389" sldId="921"/>
            <ac:spMk id="18" creationId="{96DDED9F-6782-BB0C-F3C4-C8A176C5B5E4}"/>
          </ac:spMkLst>
        </pc:spChg>
        <pc:spChg chg="mod">
          <ac:chgData name="Machado, Fabio" userId="99190264-d35d-4ed2-bfb3-d4fbcb49b7b0" providerId="ADAL" clId="{0560B160-5619-4E4A-9255-AD1A7C259B01}" dt="2025-06-03T16:35:37.751" v="5739" actId="207"/>
          <ac:spMkLst>
            <pc:docMk/>
            <pc:sldMk cId="3328722389" sldId="921"/>
            <ac:spMk id="21" creationId="{22D6DF23-DB0D-16D8-DE77-EEF39F62B1CC}"/>
          </ac:spMkLst>
        </pc:spChg>
        <pc:spChg chg="mod">
          <ac:chgData name="Machado, Fabio" userId="99190264-d35d-4ed2-bfb3-d4fbcb49b7b0" providerId="ADAL" clId="{0560B160-5619-4E4A-9255-AD1A7C259B01}" dt="2025-06-03T16:35:28.509" v="5738" actId="207"/>
          <ac:spMkLst>
            <pc:docMk/>
            <pc:sldMk cId="3328722389" sldId="921"/>
            <ac:spMk id="23" creationId="{38EC9EAA-77CD-7F78-1F2C-6DFDB23FF82C}"/>
          </ac:spMkLst>
        </pc:spChg>
        <pc:spChg chg="mod">
          <ac:chgData name="Machado, Fabio" userId="99190264-d35d-4ed2-bfb3-d4fbcb49b7b0" providerId="ADAL" clId="{0560B160-5619-4E4A-9255-AD1A7C259B01}" dt="2025-06-03T16:35:37.751" v="5739" actId="207"/>
          <ac:spMkLst>
            <pc:docMk/>
            <pc:sldMk cId="3328722389" sldId="921"/>
            <ac:spMk id="29" creationId="{B338D19B-3213-7C0C-5263-23FC88F6DB16}"/>
          </ac:spMkLst>
        </pc:spChg>
      </pc:sldChg>
      <pc:sldChg chg="addSp delSp modSp add mod">
        <pc:chgData name="Machado, Fabio" userId="99190264-d35d-4ed2-bfb3-d4fbcb49b7b0" providerId="ADAL" clId="{0560B160-5619-4E4A-9255-AD1A7C259B01}" dt="2025-06-03T16:35:16.392" v="5737" actId="1037"/>
        <pc:sldMkLst>
          <pc:docMk/>
          <pc:sldMk cId="861192792" sldId="922"/>
        </pc:sldMkLst>
        <pc:spChg chg="mod">
          <ac:chgData name="Machado, Fabio" userId="99190264-d35d-4ed2-bfb3-d4fbcb49b7b0" providerId="ADAL" clId="{0560B160-5619-4E4A-9255-AD1A7C259B01}" dt="2025-06-03T16:34:40.824" v="5731" actId="20577"/>
          <ac:spMkLst>
            <pc:docMk/>
            <pc:sldMk cId="861192792" sldId="922"/>
            <ac:spMk id="4" creationId="{CD959D7F-8F0C-9025-8DF2-4DB13E90B750}"/>
          </ac:spMkLst>
        </pc:spChg>
        <pc:spChg chg="mod">
          <ac:chgData name="Machado, Fabio" userId="99190264-d35d-4ed2-bfb3-d4fbcb49b7b0" providerId="ADAL" clId="{0560B160-5619-4E4A-9255-AD1A7C259B01}" dt="2025-06-03T16:33:12.682" v="5711"/>
          <ac:spMkLst>
            <pc:docMk/>
            <pc:sldMk cId="861192792" sldId="922"/>
            <ac:spMk id="5" creationId="{E05520C4-6DD8-C0BC-117E-DF838A09DD7C}"/>
          </ac:spMkLst>
        </pc:spChg>
        <pc:picChg chg="add mod">
          <ac:chgData name="Machado, Fabio" userId="99190264-d35d-4ed2-bfb3-d4fbcb49b7b0" providerId="ADAL" clId="{0560B160-5619-4E4A-9255-AD1A7C259B01}" dt="2025-06-03T16:35:16.392" v="5737" actId="1037"/>
          <ac:picMkLst>
            <pc:docMk/>
            <pc:sldMk cId="861192792" sldId="922"/>
            <ac:picMk id="1026" creationId="{D9B12DB4-477A-A50B-092B-6AB237F06388}"/>
          </ac:picMkLst>
        </pc:picChg>
      </pc:sldChg>
      <pc:sldChg chg="add del">
        <pc:chgData name="Machado, Fabio" userId="99190264-d35d-4ed2-bfb3-d4fbcb49b7b0" providerId="ADAL" clId="{0560B160-5619-4E4A-9255-AD1A7C259B01}" dt="2025-06-03T16:32:59.945" v="5707" actId="2696"/>
        <pc:sldMkLst>
          <pc:docMk/>
          <pc:sldMk cId="873791866" sldId="922"/>
        </pc:sldMkLst>
      </pc:sldChg>
      <pc:sldChg chg="add modNotesTx">
        <pc:chgData name="Machado, Fabio" userId="99190264-d35d-4ed2-bfb3-d4fbcb49b7b0" providerId="ADAL" clId="{0560B160-5619-4E4A-9255-AD1A7C259B01}" dt="2025-06-11T13:24:40.984" v="7359" actId="20577"/>
        <pc:sldMkLst>
          <pc:docMk/>
          <pc:sldMk cId="4029705997" sldId="923"/>
        </pc:sldMkLst>
      </pc:sldChg>
      <pc:sldChg chg="delSp add mod ord">
        <pc:chgData name="Machado, Fabio" userId="99190264-d35d-4ed2-bfb3-d4fbcb49b7b0" providerId="ADAL" clId="{0560B160-5619-4E4A-9255-AD1A7C259B01}" dt="2025-06-11T15:38:05.860" v="7431" actId="20578"/>
        <pc:sldMkLst>
          <pc:docMk/>
          <pc:sldMk cId="990003091" sldId="924"/>
        </pc:sldMkLst>
        <pc:spChg chg="del">
          <ac:chgData name="Machado, Fabio" userId="99190264-d35d-4ed2-bfb3-d4fbcb49b7b0" providerId="ADAL" clId="{0560B160-5619-4E4A-9255-AD1A7C259B01}" dt="2025-06-11T15:38:03.245" v="7430" actId="478"/>
          <ac:spMkLst>
            <pc:docMk/>
            <pc:sldMk cId="990003091" sldId="924"/>
            <ac:spMk id="6" creationId="{E98D5BFE-917C-061B-DF8A-D2D2A3C202A2}"/>
          </ac:spMkLst>
        </pc:spChg>
        <pc:spChg chg="del">
          <ac:chgData name="Machado, Fabio" userId="99190264-d35d-4ed2-bfb3-d4fbcb49b7b0" providerId="ADAL" clId="{0560B160-5619-4E4A-9255-AD1A7C259B01}" dt="2025-06-11T15:38:03.245" v="7430" actId="478"/>
          <ac:spMkLst>
            <pc:docMk/>
            <pc:sldMk cId="990003091" sldId="924"/>
            <ac:spMk id="8" creationId="{5169FBA6-A453-146F-8D2D-CA5E39ED5840}"/>
          </ac:spMkLst>
        </pc:spChg>
      </pc:sldChg>
      <pc:sldChg chg="addSp delSp modSp add mod">
        <pc:chgData name="Machado, Fabio" userId="99190264-d35d-4ed2-bfb3-d4fbcb49b7b0" providerId="ADAL" clId="{0560B160-5619-4E4A-9255-AD1A7C259B01}" dt="2025-06-11T17:37:12.754" v="7559" actId="478"/>
        <pc:sldMkLst>
          <pc:docMk/>
          <pc:sldMk cId="976401867" sldId="925"/>
        </pc:sldMkLst>
        <pc:picChg chg="add del mod">
          <ac:chgData name="Machado, Fabio" userId="99190264-d35d-4ed2-bfb3-d4fbcb49b7b0" providerId="ADAL" clId="{0560B160-5619-4E4A-9255-AD1A7C259B01}" dt="2025-06-11T17:37:12.754" v="7559" actId="478"/>
          <ac:picMkLst>
            <pc:docMk/>
            <pc:sldMk cId="976401867" sldId="925"/>
            <ac:picMk id="8" creationId="{9669620F-9A33-3BC9-4F9C-07FFA699BF64}"/>
          </ac:picMkLst>
        </pc:picChg>
      </pc:sldChg>
      <pc:sldChg chg="add">
        <pc:chgData name="Machado, Fabio" userId="99190264-d35d-4ed2-bfb3-d4fbcb49b7b0" providerId="ADAL" clId="{0560B160-5619-4E4A-9255-AD1A7C259B01}" dt="2025-06-11T17:36:36.417" v="7555" actId="2890"/>
        <pc:sldMkLst>
          <pc:docMk/>
          <pc:sldMk cId="2235487914" sldId="926"/>
        </pc:sldMkLst>
      </pc:sldChg>
      <pc:sldChg chg="delSp add mod">
        <pc:chgData name="Machado, Fabio" userId="99190264-d35d-4ed2-bfb3-d4fbcb49b7b0" providerId="ADAL" clId="{0560B160-5619-4E4A-9255-AD1A7C259B01}" dt="2025-06-11T17:45:16.403" v="7564" actId="478"/>
        <pc:sldMkLst>
          <pc:docMk/>
          <pc:sldMk cId="4202916260" sldId="927"/>
        </pc:sldMkLst>
        <pc:spChg chg="del">
          <ac:chgData name="Machado, Fabio" userId="99190264-d35d-4ed2-bfb3-d4fbcb49b7b0" providerId="ADAL" clId="{0560B160-5619-4E4A-9255-AD1A7C259B01}" dt="2025-06-11T17:45:16.403" v="7564" actId="478"/>
          <ac:spMkLst>
            <pc:docMk/>
            <pc:sldMk cId="4202916260" sldId="927"/>
            <ac:spMk id="10" creationId="{3B96DC90-4C21-8079-3156-D8CB36F811DF}"/>
          </ac:spMkLst>
        </pc:spChg>
        <pc:cxnChg chg="del">
          <ac:chgData name="Machado, Fabio" userId="99190264-d35d-4ed2-bfb3-d4fbcb49b7b0" providerId="ADAL" clId="{0560B160-5619-4E4A-9255-AD1A7C259B01}" dt="2025-06-11T17:45:16.403" v="7564" actId="478"/>
          <ac:cxnSpMkLst>
            <pc:docMk/>
            <pc:sldMk cId="4202916260" sldId="927"/>
            <ac:cxnSpMk id="8" creationId="{14830C28-A0B0-1505-467C-4988375D78C8}"/>
          </ac:cxnSpMkLst>
        </pc:cxnChg>
      </pc:sldChg>
      <pc:sldChg chg="add">
        <pc:chgData name="Machado, Fabio" userId="99190264-d35d-4ed2-bfb3-d4fbcb49b7b0" providerId="ADAL" clId="{0560B160-5619-4E4A-9255-AD1A7C259B01}" dt="2025-06-11T17:45:12.523" v="7563" actId="2890"/>
        <pc:sldMkLst>
          <pc:docMk/>
          <pc:sldMk cId="719749957" sldId="928"/>
        </pc:sldMkLst>
      </pc:sldChg>
      <pc:sldChg chg="new del">
        <pc:chgData name="Machado, Fabio" userId="99190264-d35d-4ed2-bfb3-d4fbcb49b7b0" providerId="ADAL" clId="{0560B160-5619-4E4A-9255-AD1A7C259B01}" dt="2025-06-11T17:54:02.911" v="7567" actId="2696"/>
        <pc:sldMkLst>
          <pc:docMk/>
          <pc:sldMk cId="2888952351" sldId="929"/>
        </pc:sldMkLst>
      </pc:sldChg>
      <pc:sldChg chg="modSp add mod">
        <pc:chgData name="Machado, Fabio" userId="99190264-d35d-4ed2-bfb3-d4fbcb49b7b0" providerId="ADAL" clId="{0560B160-5619-4E4A-9255-AD1A7C259B01}" dt="2025-06-11T17:54:20.313" v="7571" actId="113"/>
        <pc:sldMkLst>
          <pc:docMk/>
          <pc:sldMk cId="3177268210" sldId="1048"/>
        </pc:sldMkLst>
        <pc:spChg chg="mod">
          <ac:chgData name="Machado, Fabio" userId="99190264-d35d-4ed2-bfb3-d4fbcb49b7b0" providerId="ADAL" clId="{0560B160-5619-4E4A-9255-AD1A7C259B01}" dt="2025-06-11T17:54:20.313" v="7571" actId="113"/>
          <ac:spMkLst>
            <pc:docMk/>
            <pc:sldMk cId="3177268210" sldId="1048"/>
            <ac:spMk id="4" creationId="{DF874828-83FB-F759-6CF2-CFD98DC3E107}"/>
          </ac:spMkLst>
        </pc:spChg>
      </pc:sldChg>
      <pc:sldChg chg="add">
        <pc:chgData name="Machado, Fabio" userId="99190264-d35d-4ed2-bfb3-d4fbcb49b7b0" providerId="ADAL" clId="{0560B160-5619-4E4A-9255-AD1A7C259B01}" dt="2025-06-11T17:54:05.046" v="7568"/>
        <pc:sldMkLst>
          <pc:docMk/>
          <pc:sldMk cId="4293969710" sldId="1055"/>
        </pc:sldMkLst>
      </pc:sldChg>
    </pc:docChg>
  </pc:docChgLst>
  <pc:docChgLst>
    <pc:chgData name="Machado, Fabio" userId="99190264-d35d-4ed2-bfb3-d4fbcb49b7b0" providerId="ADAL" clId="{5A09B9B4-6066-F944-A376-B68155EDC84F}"/>
    <pc:docChg chg="custSel modSld">
      <pc:chgData name="Machado, Fabio" userId="99190264-d35d-4ed2-bfb3-d4fbcb49b7b0" providerId="ADAL" clId="{5A09B9B4-6066-F944-A376-B68155EDC84F}" dt="2025-01-14T15:34:35.193" v="8" actId="14100"/>
      <pc:docMkLst>
        <pc:docMk/>
      </pc:docMkLst>
      <pc:sldChg chg="addSp delSp modSp mod">
        <pc:chgData name="Machado, Fabio" userId="99190264-d35d-4ed2-bfb3-d4fbcb49b7b0" providerId="ADAL" clId="{5A09B9B4-6066-F944-A376-B68155EDC84F}" dt="2025-01-14T15:34:35.193" v="8" actId="14100"/>
        <pc:sldMkLst>
          <pc:docMk/>
          <pc:sldMk cId="629552567" sldId="338"/>
        </pc:sldMkLst>
      </pc:sldChg>
    </pc:docChg>
  </pc:docChgLst>
  <pc:docChgLst>
    <pc:chgData name="Machado, Fabio" userId="99190264-d35d-4ed2-bfb3-d4fbcb49b7b0" providerId="ADAL" clId="{DAF03388-1984-A443-B054-23281C4B2E2A}"/>
    <pc:docChg chg="undo custSel addSld delSld modSld sldOrd">
      <pc:chgData name="Machado, Fabio" userId="99190264-d35d-4ed2-bfb3-d4fbcb49b7b0" providerId="ADAL" clId="{DAF03388-1984-A443-B054-23281C4B2E2A}" dt="2025-01-14T00:49:19.032" v="2577" actId="1076"/>
      <pc:docMkLst>
        <pc:docMk/>
      </pc:docMkLst>
      <pc:sldChg chg="addSp delSp modSp mod">
        <pc:chgData name="Machado, Fabio" userId="99190264-d35d-4ed2-bfb3-d4fbcb49b7b0" providerId="ADAL" clId="{DAF03388-1984-A443-B054-23281C4B2E2A}" dt="2025-01-11T19:52:15.978" v="16" actId="478"/>
        <pc:sldMkLst>
          <pc:docMk/>
          <pc:sldMk cId="0" sldId="256"/>
        </pc:sldMkLst>
      </pc:sldChg>
      <pc:sldChg chg="modSp mod">
        <pc:chgData name="Machado, Fabio" userId="99190264-d35d-4ed2-bfb3-d4fbcb49b7b0" providerId="ADAL" clId="{DAF03388-1984-A443-B054-23281C4B2E2A}" dt="2025-01-11T23:22:51.763" v="30" actId="20577"/>
        <pc:sldMkLst>
          <pc:docMk/>
          <pc:sldMk cId="0" sldId="257"/>
        </pc:sldMkLst>
      </pc:sldChg>
      <pc:sldChg chg="del">
        <pc:chgData name="Machado, Fabio" userId="99190264-d35d-4ed2-bfb3-d4fbcb49b7b0" providerId="ADAL" clId="{DAF03388-1984-A443-B054-23281C4B2E2A}" dt="2025-01-11T23:21:40.745" v="29" actId="2696"/>
        <pc:sldMkLst>
          <pc:docMk/>
          <pc:sldMk cId="1076930642" sldId="258"/>
        </pc:sldMkLst>
      </pc:sldChg>
      <pc:sldChg chg="del">
        <pc:chgData name="Machado, Fabio" userId="99190264-d35d-4ed2-bfb3-d4fbcb49b7b0" providerId="ADAL" clId="{DAF03388-1984-A443-B054-23281C4B2E2A}" dt="2025-01-11T23:21:40.745" v="29" actId="2696"/>
        <pc:sldMkLst>
          <pc:docMk/>
          <pc:sldMk cId="0" sldId="261"/>
        </pc:sldMkLst>
      </pc:sldChg>
      <pc:sldChg chg="del">
        <pc:chgData name="Machado, Fabio" userId="99190264-d35d-4ed2-bfb3-d4fbcb49b7b0" providerId="ADAL" clId="{DAF03388-1984-A443-B054-23281C4B2E2A}" dt="2025-01-11T23:21:40.745" v="29" actId="2696"/>
        <pc:sldMkLst>
          <pc:docMk/>
          <pc:sldMk cId="0" sldId="262"/>
        </pc:sldMkLst>
      </pc:sldChg>
      <pc:sldChg chg="modSp del mod">
        <pc:chgData name="Machado, Fabio" userId="99190264-d35d-4ed2-bfb3-d4fbcb49b7b0" providerId="ADAL" clId="{DAF03388-1984-A443-B054-23281C4B2E2A}" dt="2025-01-11T23:21:40.745" v="29" actId="2696"/>
        <pc:sldMkLst>
          <pc:docMk/>
          <pc:sldMk cId="0" sldId="265"/>
        </pc:sldMkLst>
      </pc:sldChg>
      <pc:sldChg chg="modSp mod">
        <pc:chgData name="Machado, Fabio" userId="99190264-d35d-4ed2-bfb3-d4fbcb49b7b0" providerId="ADAL" clId="{DAF03388-1984-A443-B054-23281C4B2E2A}" dt="2025-01-12T00:01:34.525" v="323" actId="207"/>
        <pc:sldMkLst>
          <pc:docMk/>
          <pc:sldMk cId="3632707959" sldId="290"/>
        </pc:sldMkLst>
      </pc:sldChg>
      <pc:sldChg chg="modSp mod">
        <pc:chgData name="Machado, Fabio" userId="99190264-d35d-4ed2-bfb3-d4fbcb49b7b0" providerId="ADAL" clId="{DAF03388-1984-A443-B054-23281C4B2E2A}" dt="2025-01-11T23:20:31.387" v="28" actId="1036"/>
        <pc:sldMkLst>
          <pc:docMk/>
          <pc:sldMk cId="3500002753" sldId="291"/>
        </pc:sldMkLst>
      </pc:sldChg>
      <pc:sldChg chg="modSp mod">
        <pc:chgData name="Machado, Fabio" userId="99190264-d35d-4ed2-bfb3-d4fbcb49b7b0" providerId="ADAL" clId="{DAF03388-1984-A443-B054-23281C4B2E2A}" dt="2025-01-13T03:58:52.136" v="2476" actId="1035"/>
        <pc:sldMkLst>
          <pc:docMk/>
          <pc:sldMk cId="2311829654" sldId="294"/>
        </pc:sldMkLst>
      </pc:sldChg>
      <pc:sldChg chg="addSp modSp mod">
        <pc:chgData name="Machado, Fabio" userId="99190264-d35d-4ed2-bfb3-d4fbcb49b7b0" providerId="ADAL" clId="{DAF03388-1984-A443-B054-23281C4B2E2A}" dt="2025-01-12T17:19:37.833" v="1063" actId="1036"/>
        <pc:sldMkLst>
          <pc:docMk/>
          <pc:sldMk cId="1124755594" sldId="295"/>
        </pc:sldMkLst>
      </pc:sldChg>
      <pc:sldChg chg="addSp delSp modSp mod">
        <pc:chgData name="Machado, Fabio" userId="99190264-d35d-4ed2-bfb3-d4fbcb49b7b0" providerId="ADAL" clId="{DAF03388-1984-A443-B054-23281C4B2E2A}" dt="2025-01-14T00:46:37.883" v="2559" actId="207"/>
        <pc:sldMkLst>
          <pc:docMk/>
          <pc:sldMk cId="1241944558" sldId="296"/>
        </pc:sldMkLst>
      </pc:sldChg>
      <pc:sldChg chg="addSp delSp modSp mod">
        <pc:chgData name="Machado, Fabio" userId="99190264-d35d-4ed2-bfb3-d4fbcb49b7b0" providerId="ADAL" clId="{DAF03388-1984-A443-B054-23281C4B2E2A}" dt="2025-01-11T23:49:59.266" v="284" actId="1076"/>
        <pc:sldMkLst>
          <pc:docMk/>
          <pc:sldMk cId="1169702425" sldId="301"/>
        </pc:sldMkLst>
      </pc:sldChg>
      <pc:sldChg chg="addSp delSp modSp mod">
        <pc:chgData name="Machado, Fabio" userId="99190264-d35d-4ed2-bfb3-d4fbcb49b7b0" providerId="ADAL" clId="{DAF03388-1984-A443-B054-23281C4B2E2A}" dt="2025-01-12T00:00:55.344" v="322" actId="1038"/>
        <pc:sldMkLst>
          <pc:docMk/>
          <pc:sldMk cId="3691488733" sldId="302"/>
        </pc:sldMkLst>
      </pc:sldChg>
      <pc:sldChg chg="addSp delSp modSp mod ord">
        <pc:chgData name="Machado, Fabio" userId="99190264-d35d-4ed2-bfb3-d4fbcb49b7b0" providerId="ADAL" clId="{DAF03388-1984-A443-B054-23281C4B2E2A}" dt="2025-01-11T23:50:46.504" v="289" actId="1076"/>
        <pc:sldMkLst>
          <pc:docMk/>
          <pc:sldMk cId="2533308978" sldId="303"/>
        </pc:sldMkLst>
      </pc:sldChg>
      <pc:sldChg chg="addSp delSp modSp add del mod delAnim modAnim">
        <pc:chgData name="Machado, Fabio" userId="99190264-d35d-4ed2-bfb3-d4fbcb49b7b0" providerId="ADAL" clId="{DAF03388-1984-A443-B054-23281C4B2E2A}" dt="2025-01-11T23:40:52.155" v="114" actId="1076"/>
        <pc:sldMkLst>
          <pc:docMk/>
          <pc:sldMk cId="4219736545" sldId="304"/>
        </pc:sldMkLst>
      </pc:sldChg>
      <pc:sldChg chg="modSp mod">
        <pc:chgData name="Machado, Fabio" userId="99190264-d35d-4ed2-bfb3-d4fbcb49b7b0" providerId="ADAL" clId="{DAF03388-1984-A443-B054-23281C4B2E2A}" dt="2025-01-11T23:28:40.794" v="105" actId="1076"/>
        <pc:sldMkLst>
          <pc:docMk/>
          <pc:sldMk cId="2515708841" sldId="305"/>
        </pc:sldMkLst>
      </pc:sldChg>
      <pc:sldChg chg="modSp mod">
        <pc:chgData name="Machado, Fabio" userId="99190264-d35d-4ed2-bfb3-d4fbcb49b7b0" providerId="ADAL" clId="{DAF03388-1984-A443-B054-23281C4B2E2A}" dt="2025-01-11T19:50:31.933" v="5" actId="27636"/>
        <pc:sldMkLst>
          <pc:docMk/>
          <pc:sldMk cId="1544466072" sldId="306"/>
        </pc:sldMkLst>
      </pc:sldChg>
      <pc:sldChg chg="modSp mod">
        <pc:chgData name="Machado, Fabio" userId="99190264-d35d-4ed2-bfb3-d4fbcb49b7b0" providerId="ADAL" clId="{DAF03388-1984-A443-B054-23281C4B2E2A}" dt="2025-01-11T19:50:31.934" v="6" actId="27636"/>
        <pc:sldMkLst>
          <pc:docMk/>
          <pc:sldMk cId="1746750296" sldId="307"/>
        </pc:sldMkLst>
      </pc:sldChg>
      <pc:sldChg chg="addSp delSp modSp mod">
        <pc:chgData name="Machado, Fabio" userId="99190264-d35d-4ed2-bfb3-d4fbcb49b7b0" providerId="ADAL" clId="{DAF03388-1984-A443-B054-23281C4B2E2A}" dt="2025-01-12T17:29:22.431" v="1314" actId="1076"/>
        <pc:sldMkLst>
          <pc:docMk/>
          <pc:sldMk cId="2877655355" sldId="310"/>
        </pc:sldMkLst>
      </pc:sldChg>
      <pc:sldChg chg="modSp del mod">
        <pc:chgData name="Machado, Fabio" userId="99190264-d35d-4ed2-bfb3-d4fbcb49b7b0" providerId="ADAL" clId="{DAF03388-1984-A443-B054-23281C4B2E2A}" dt="2025-01-11T23:21:40.745" v="29" actId="2696"/>
        <pc:sldMkLst>
          <pc:docMk/>
          <pc:sldMk cId="778570817" sldId="311"/>
        </pc:sldMkLst>
      </pc:sldChg>
      <pc:sldChg chg="del">
        <pc:chgData name="Machado, Fabio" userId="99190264-d35d-4ed2-bfb3-d4fbcb49b7b0" providerId="ADAL" clId="{DAF03388-1984-A443-B054-23281C4B2E2A}" dt="2025-01-11T23:21:40.745" v="29" actId="2696"/>
        <pc:sldMkLst>
          <pc:docMk/>
          <pc:sldMk cId="55324595" sldId="312"/>
        </pc:sldMkLst>
      </pc:sldChg>
      <pc:sldChg chg="del">
        <pc:chgData name="Machado, Fabio" userId="99190264-d35d-4ed2-bfb3-d4fbcb49b7b0" providerId="ADAL" clId="{DAF03388-1984-A443-B054-23281C4B2E2A}" dt="2025-01-11T23:21:40.745" v="29" actId="2696"/>
        <pc:sldMkLst>
          <pc:docMk/>
          <pc:sldMk cId="691141981" sldId="313"/>
        </pc:sldMkLst>
      </pc:sldChg>
      <pc:sldChg chg="del">
        <pc:chgData name="Machado, Fabio" userId="99190264-d35d-4ed2-bfb3-d4fbcb49b7b0" providerId="ADAL" clId="{DAF03388-1984-A443-B054-23281C4B2E2A}" dt="2025-01-11T23:21:40.745" v="29" actId="2696"/>
        <pc:sldMkLst>
          <pc:docMk/>
          <pc:sldMk cId="852816161" sldId="314"/>
        </pc:sldMkLst>
      </pc:sldChg>
      <pc:sldChg chg="del">
        <pc:chgData name="Machado, Fabio" userId="99190264-d35d-4ed2-bfb3-d4fbcb49b7b0" providerId="ADAL" clId="{DAF03388-1984-A443-B054-23281C4B2E2A}" dt="2025-01-11T23:21:40.745" v="29" actId="2696"/>
        <pc:sldMkLst>
          <pc:docMk/>
          <pc:sldMk cId="2289265223" sldId="315"/>
        </pc:sldMkLst>
      </pc:sldChg>
      <pc:sldChg chg="del">
        <pc:chgData name="Machado, Fabio" userId="99190264-d35d-4ed2-bfb3-d4fbcb49b7b0" providerId="ADAL" clId="{DAF03388-1984-A443-B054-23281C4B2E2A}" dt="2025-01-11T23:21:40.745" v="29" actId="2696"/>
        <pc:sldMkLst>
          <pc:docMk/>
          <pc:sldMk cId="1204589277" sldId="316"/>
        </pc:sldMkLst>
      </pc:sldChg>
      <pc:sldChg chg="modSp mod">
        <pc:chgData name="Machado, Fabio" userId="99190264-d35d-4ed2-bfb3-d4fbcb49b7b0" providerId="ADAL" clId="{DAF03388-1984-A443-B054-23281C4B2E2A}" dt="2025-01-11T23:23:25.576" v="37" actId="1037"/>
        <pc:sldMkLst>
          <pc:docMk/>
          <pc:sldMk cId="4103326664" sldId="317"/>
        </pc:sldMkLst>
      </pc:sldChg>
      <pc:sldChg chg="addSp modSp add mod">
        <pc:chgData name="Machado, Fabio" userId="99190264-d35d-4ed2-bfb3-d4fbcb49b7b0" providerId="ADAL" clId="{DAF03388-1984-A443-B054-23281C4B2E2A}" dt="2025-01-14T00:46:23.944" v="2556" actId="313"/>
        <pc:sldMkLst>
          <pc:docMk/>
          <pc:sldMk cId="1157625379" sldId="318"/>
        </pc:sldMkLst>
      </pc:sldChg>
      <pc:sldChg chg="del">
        <pc:chgData name="Machado, Fabio" userId="99190264-d35d-4ed2-bfb3-d4fbcb49b7b0" providerId="ADAL" clId="{DAF03388-1984-A443-B054-23281C4B2E2A}" dt="2025-01-11T23:21:40.745" v="29" actId="2696"/>
        <pc:sldMkLst>
          <pc:docMk/>
          <pc:sldMk cId="3173332859" sldId="318"/>
        </pc:sldMkLst>
      </pc:sldChg>
      <pc:sldChg chg="add del">
        <pc:chgData name="Machado, Fabio" userId="99190264-d35d-4ed2-bfb3-d4fbcb49b7b0" providerId="ADAL" clId="{DAF03388-1984-A443-B054-23281C4B2E2A}" dt="2025-01-12T00:00:43.491" v="315" actId="2890"/>
        <pc:sldMkLst>
          <pc:docMk/>
          <pc:sldMk cId="1791678215" sldId="319"/>
        </pc:sldMkLst>
      </pc:sldChg>
      <pc:sldChg chg="addSp delSp modSp new mod">
        <pc:chgData name="Machado, Fabio" userId="99190264-d35d-4ed2-bfb3-d4fbcb49b7b0" providerId="ADAL" clId="{DAF03388-1984-A443-B054-23281C4B2E2A}" dt="2025-01-12T16:50:36.490" v="751" actId="400"/>
        <pc:sldMkLst>
          <pc:docMk/>
          <pc:sldMk cId="2764517481" sldId="319"/>
        </pc:sldMkLst>
      </pc:sldChg>
      <pc:sldChg chg="addSp modSp add mod">
        <pc:chgData name="Machado, Fabio" userId="99190264-d35d-4ed2-bfb3-d4fbcb49b7b0" providerId="ADAL" clId="{DAF03388-1984-A443-B054-23281C4B2E2A}" dt="2025-01-12T17:02:39.651" v="909" actId="1076"/>
        <pc:sldMkLst>
          <pc:docMk/>
          <pc:sldMk cId="1553525283" sldId="320"/>
        </pc:sldMkLst>
      </pc:sldChg>
      <pc:sldChg chg="addSp delSp modSp add mod">
        <pc:chgData name="Machado, Fabio" userId="99190264-d35d-4ed2-bfb3-d4fbcb49b7b0" providerId="ADAL" clId="{DAF03388-1984-A443-B054-23281C4B2E2A}" dt="2025-01-12T16:50:45.731" v="753"/>
        <pc:sldMkLst>
          <pc:docMk/>
          <pc:sldMk cId="2297056156" sldId="321"/>
        </pc:sldMkLst>
      </pc:sldChg>
      <pc:sldChg chg="addSp delSp modSp add mod">
        <pc:chgData name="Machado, Fabio" userId="99190264-d35d-4ed2-bfb3-d4fbcb49b7b0" providerId="ADAL" clId="{DAF03388-1984-A443-B054-23281C4B2E2A}" dt="2025-01-12T16:52:48.973" v="803"/>
        <pc:sldMkLst>
          <pc:docMk/>
          <pc:sldMk cId="626286055" sldId="322"/>
        </pc:sldMkLst>
      </pc:sldChg>
      <pc:sldChg chg="modSp del mod">
        <pc:chgData name="Machado, Fabio" userId="99190264-d35d-4ed2-bfb3-d4fbcb49b7b0" providerId="ADAL" clId="{DAF03388-1984-A443-B054-23281C4B2E2A}" dt="2025-01-11T23:21:40.745" v="29" actId="2696"/>
        <pc:sldMkLst>
          <pc:docMk/>
          <pc:sldMk cId="1239938460" sldId="322"/>
        </pc:sldMkLst>
      </pc:sldChg>
      <pc:sldChg chg="addSp delSp modSp new mod">
        <pc:chgData name="Machado, Fabio" userId="99190264-d35d-4ed2-bfb3-d4fbcb49b7b0" providerId="ADAL" clId="{DAF03388-1984-A443-B054-23281C4B2E2A}" dt="2025-01-12T16:52:50.730" v="805"/>
        <pc:sldMkLst>
          <pc:docMk/>
          <pc:sldMk cId="2701756291" sldId="323"/>
        </pc:sldMkLst>
      </pc:sldChg>
      <pc:sldChg chg="addSp modSp new mod">
        <pc:chgData name="Machado, Fabio" userId="99190264-d35d-4ed2-bfb3-d4fbcb49b7b0" providerId="ADAL" clId="{DAF03388-1984-A443-B054-23281C4B2E2A}" dt="2025-01-12T17:01:37.196" v="837" actId="1076"/>
        <pc:sldMkLst>
          <pc:docMk/>
          <pc:sldMk cId="2578269097" sldId="324"/>
        </pc:sldMkLst>
      </pc:sldChg>
      <pc:sldChg chg="addSp delSp modSp add mod">
        <pc:chgData name="Machado, Fabio" userId="99190264-d35d-4ed2-bfb3-d4fbcb49b7b0" providerId="ADAL" clId="{DAF03388-1984-A443-B054-23281C4B2E2A}" dt="2025-01-12T17:14:42.337" v="1034" actId="207"/>
        <pc:sldMkLst>
          <pc:docMk/>
          <pc:sldMk cId="3118233547" sldId="325"/>
        </pc:sldMkLst>
      </pc:sldChg>
      <pc:sldChg chg="modSp new del mod">
        <pc:chgData name="Machado, Fabio" userId="99190264-d35d-4ed2-bfb3-d4fbcb49b7b0" providerId="ADAL" clId="{DAF03388-1984-A443-B054-23281C4B2E2A}" dt="2025-01-12T17:30:44.692" v="1326" actId="2696"/>
        <pc:sldMkLst>
          <pc:docMk/>
          <pc:sldMk cId="2648130678" sldId="326"/>
        </pc:sldMkLst>
      </pc:sldChg>
      <pc:sldChg chg="addSp delSp modSp new mod ord">
        <pc:chgData name="Machado, Fabio" userId="99190264-d35d-4ed2-bfb3-d4fbcb49b7b0" providerId="ADAL" clId="{DAF03388-1984-A443-B054-23281C4B2E2A}" dt="2025-01-13T04:04:17.965" v="2490" actId="20578"/>
        <pc:sldMkLst>
          <pc:docMk/>
          <pc:sldMk cId="3157753948" sldId="326"/>
        </pc:sldMkLst>
      </pc:sldChg>
      <pc:sldChg chg="add del">
        <pc:chgData name="Machado, Fabio" userId="99190264-d35d-4ed2-bfb3-d4fbcb49b7b0" providerId="ADAL" clId="{DAF03388-1984-A443-B054-23281C4B2E2A}" dt="2025-01-12T17:30:44.681" v="1325" actId="2696"/>
        <pc:sldMkLst>
          <pc:docMk/>
          <pc:sldMk cId="2147309525" sldId="327"/>
        </pc:sldMkLst>
      </pc:sldChg>
      <pc:sldChg chg="addSp delSp modSp add mod">
        <pc:chgData name="Machado, Fabio" userId="99190264-d35d-4ed2-bfb3-d4fbcb49b7b0" providerId="ADAL" clId="{DAF03388-1984-A443-B054-23281C4B2E2A}" dt="2025-01-12T17:40:19.083" v="1426" actId="1037"/>
        <pc:sldMkLst>
          <pc:docMk/>
          <pc:sldMk cId="2152812391" sldId="327"/>
        </pc:sldMkLst>
      </pc:sldChg>
      <pc:sldChg chg="addSp delSp modSp new mod">
        <pc:chgData name="Machado, Fabio" userId="99190264-d35d-4ed2-bfb3-d4fbcb49b7b0" providerId="ADAL" clId="{DAF03388-1984-A443-B054-23281C4B2E2A}" dt="2025-01-12T17:42:08.652" v="1467" actId="207"/>
        <pc:sldMkLst>
          <pc:docMk/>
          <pc:sldMk cId="1122894351" sldId="328"/>
        </pc:sldMkLst>
      </pc:sldChg>
      <pc:sldChg chg="modSp add mod ord">
        <pc:chgData name="Machado, Fabio" userId="99190264-d35d-4ed2-bfb3-d4fbcb49b7b0" providerId="ADAL" clId="{DAF03388-1984-A443-B054-23281C4B2E2A}" dt="2025-01-13T04:07:26.285" v="2533" actId="113"/>
        <pc:sldMkLst>
          <pc:docMk/>
          <pc:sldMk cId="1928912948" sldId="329"/>
        </pc:sldMkLst>
      </pc:sldChg>
      <pc:sldChg chg="modSp add mod">
        <pc:chgData name="Machado, Fabio" userId="99190264-d35d-4ed2-bfb3-d4fbcb49b7b0" providerId="ADAL" clId="{DAF03388-1984-A443-B054-23281C4B2E2A}" dt="2025-01-12T17:46:17.021" v="1525" actId="27636"/>
        <pc:sldMkLst>
          <pc:docMk/>
          <pc:sldMk cId="2607815519" sldId="330"/>
        </pc:sldMkLst>
      </pc:sldChg>
      <pc:sldChg chg="modSp add mod">
        <pc:chgData name="Machado, Fabio" userId="99190264-d35d-4ed2-bfb3-d4fbcb49b7b0" providerId="ADAL" clId="{DAF03388-1984-A443-B054-23281C4B2E2A}" dt="2025-01-12T17:47:11.849" v="1536" actId="2710"/>
        <pc:sldMkLst>
          <pc:docMk/>
          <pc:sldMk cId="2633478710" sldId="331"/>
        </pc:sldMkLst>
      </pc:sldChg>
      <pc:sldChg chg="addSp delSp modSp add mod">
        <pc:chgData name="Machado, Fabio" userId="99190264-d35d-4ed2-bfb3-d4fbcb49b7b0" providerId="ADAL" clId="{DAF03388-1984-A443-B054-23281C4B2E2A}" dt="2025-01-12T18:01:19.702" v="1885" actId="113"/>
        <pc:sldMkLst>
          <pc:docMk/>
          <pc:sldMk cId="1722364189" sldId="332"/>
        </pc:sldMkLst>
      </pc:sldChg>
      <pc:sldChg chg="addSp delSp modSp add mod">
        <pc:chgData name="Machado, Fabio" userId="99190264-d35d-4ed2-bfb3-d4fbcb49b7b0" providerId="ADAL" clId="{DAF03388-1984-A443-B054-23281C4B2E2A}" dt="2025-01-12T18:08:13.892" v="2170" actId="20577"/>
        <pc:sldMkLst>
          <pc:docMk/>
          <pc:sldMk cId="2182903780" sldId="333"/>
        </pc:sldMkLst>
      </pc:sldChg>
      <pc:sldChg chg="addSp delSp modSp add mod">
        <pc:chgData name="Machado, Fabio" userId="99190264-d35d-4ed2-bfb3-d4fbcb49b7b0" providerId="ADAL" clId="{DAF03388-1984-A443-B054-23281C4B2E2A}" dt="2025-01-12T18:08:33.406" v="2192" actId="20577"/>
        <pc:sldMkLst>
          <pc:docMk/>
          <pc:sldMk cId="1910219017" sldId="334"/>
        </pc:sldMkLst>
      </pc:sldChg>
      <pc:sldChg chg="modSp add mod">
        <pc:chgData name="Machado, Fabio" userId="99190264-d35d-4ed2-bfb3-d4fbcb49b7b0" providerId="ADAL" clId="{DAF03388-1984-A443-B054-23281C4B2E2A}" dt="2025-01-12T18:09:14.524" v="2195" actId="12"/>
        <pc:sldMkLst>
          <pc:docMk/>
          <pc:sldMk cId="1004416099" sldId="335"/>
        </pc:sldMkLst>
      </pc:sldChg>
      <pc:sldChg chg="modSp add mod">
        <pc:chgData name="Machado, Fabio" userId="99190264-d35d-4ed2-bfb3-d4fbcb49b7b0" providerId="ADAL" clId="{DAF03388-1984-A443-B054-23281C4B2E2A}" dt="2025-01-12T18:10:53.679" v="2290" actId="108"/>
        <pc:sldMkLst>
          <pc:docMk/>
          <pc:sldMk cId="2533902122" sldId="336"/>
        </pc:sldMkLst>
      </pc:sldChg>
      <pc:sldChg chg="addSp delSp modSp new mod">
        <pc:chgData name="Machado, Fabio" userId="99190264-d35d-4ed2-bfb3-d4fbcb49b7b0" providerId="ADAL" clId="{DAF03388-1984-A443-B054-23281C4B2E2A}" dt="2025-01-12T18:36:20.955" v="2473" actId="20577"/>
        <pc:sldMkLst>
          <pc:docMk/>
          <pc:sldMk cId="655108675" sldId="337"/>
        </pc:sldMkLst>
      </pc:sldChg>
      <pc:sldChg chg="add del">
        <pc:chgData name="Machado, Fabio" userId="99190264-d35d-4ed2-bfb3-d4fbcb49b7b0" providerId="ADAL" clId="{DAF03388-1984-A443-B054-23281C4B2E2A}" dt="2025-01-12T18:11:05.375" v="2291" actId="2696"/>
        <pc:sldMkLst>
          <pc:docMk/>
          <pc:sldMk cId="3199582481" sldId="337"/>
        </pc:sldMkLst>
      </pc:sldChg>
      <pc:sldChg chg="addSp modSp new mod">
        <pc:chgData name="Machado, Fabio" userId="99190264-d35d-4ed2-bfb3-d4fbcb49b7b0" providerId="ADAL" clId="{DAF03388-1984-A443-B054-23281C4B2E2A}" dt="2025-01-12T18:21:30.948" v="2472" actId="1076"/>
        <pc:sldMkLst>
          <pc:docMk/>
          <pc:sldMk cId="629552567" sldId="338"/>
        </pc:sldMkLst>
      </pc:sldChg>
      <pc:sldChg chg="addSp delSp modSp new mod">
        <pc:chgData name="Machado, Fabio" userId="99190264-d35d-4ed2-bfb3-d4fbcb49b7b0" providerId="ADAL" clId="{DAF03388-1984-A443-B054-23281C4B2E2A}" dt="2025-01-13T04:00:43.796" v="2488" actId="1076"/>
        <pc:sldMkLst>
          <pc:docMk/>
          <pc:sldMk cId="954297977" sldId="339"/>
        </pc:sldMkLst>
      </pc:sldChg>
      <pc:sldChg chg="new del">
        <pc:chgData name="Machado, Fabio" userId="99190264-d35d-4ed2-bfb3-d4fbcb49b7b0" providerId="ADAL" clId="{DAF03388-1984-A443-B054-23281C4B2E2A}" dt="2025-01-14T00:47:16.692" v="2561" actId="2696"/>
        <pc:sldMkLst>
          <pc:docMk/>
          <pc:sldMk cId="436664554" sldId="340"/>
        </pc:sldMkLst>
      </pc:sldChg>
      <pc:sldChg chg="addSp delSp modSp add mod">
        <pc:chgData name="Machado, Fabio" userId="99190264-d35d-4ed2-bfb3-d4fbcb49b7b0" providerId="ADAL" clId="{DAF03388-1984-A443-B054-23281C4B2E2A}" dt="2025-01-14T00:49:19.032" v="2577" actId="1076"/>
        <pc:sldMkLst>
          <pc:docMk/>
          <pc:sldMk cId="3807817504"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3A7F4A0-4D78-4944-9C7E-C3DAED3E1558}" type="datetimeFigureOut">
              <a:rPr lang="en-US" smtClean="0"/>
              <a:t>6/11/25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EE7E383-DC39-8B4A-9485-F444B1A3C4D2}" type="slidenum">
              <a:rPr lang="en-US" smtClean="0"/>
              <a:t>‹#›</a:t>
            </a:fld>
            <a:endParaRPr lang="en-US"/>
          </a:p>
        </p:txBody>
      </p:sp>
    </p:spTree>
    <p:extLst>
      <p:ext uri="{BB962C8B-B14F-4D97-AF65-F5344CB8AC3E}">
        <p14:creationId xmlns:p14="http://schemas.microsoft.com/office/powerpoint/2010/main" val="334313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probably noticed, extending micro to macro evolution can lead to some bumpy problems. Josef talked about the paradox of stasis, as this conflict between the fact that things should be able to evolve more than what we see in the fossil record.</a:t>
            </a:r>
          </a:p>
          <a:p>
            <a:endParaRPr lang="en-US" dirty="0"/>
          </a:p>
          <a:p>
            <a:r>
              <a:rPr lang="en-US" dirty="0"/>
              <a:t>The field of macroevolution is full of this kind of conflicts, exactly because macroevolution can involve way more complexities than we can </a:t>
            </a:r>
            <a:r>
              <a:rPr lang="en-US" dirty="0" err="1"/>
              <a:t>analyse</a:t>
            </a:r>
            <a:r>
              <a:rPr lang="en-US" dirty="0"/>
              <a:t> at the micro level. However, in this lecture I will discuss briefly about another kind of paradox that builds on top of the mismatch between macro and micro evolution in a slightly different way. </a:t>
            </a:r>
          </a:p>
          <a:p>
            <a:endParaRPr lang="en-US" dirty="0"/>
          </a:p>
          <a:p>
            <a:r>
              <a:rPr lang="en-US" dirty="0"/>
              <a:t>Different than the paradox of stasis in which we cannot predict what will happen based on microevolutionary models, the paradox of predictability focus on patterns that shouldn’t be present, but match microevolutionary prediction.</a:t>
            </a:r>
          </a:p>
          <a:p>
            <a:endParaRPr lang="en-US" dirty="0"/>
          </a:p>
          <a:p>
            <a:endParaRPr lang="en-US" dirty="0"/>
          </a:p>
        </p:txBody>
      </p:sp>
      <p:sp>
        <p:nvSpPr>
          <p:cNvPr id="4" name="Slide Number Placeholder 3"/>
          <p:cNvSpPr>
            <a:spLocks noGrp="1"/>
          </p:cNvSpPr>
          <p:nvPr>
            <p:ph type="sldNum" sz="quarter" idx="5"/>
          </p:nvPr>
        </p:nvSpPr>
        <p:spPr/>
        <p:txBody>
          <a:bodyPr/>
          <a:lstStyle/>
          <a:p>
            <a:fld id="{8EE7E383-DC39-8B4A-9485-F444B1A3C4D2}" type="slidenum">
              <a:rPr lang="en-US" smtClean="0"/>
              <a:t>2</a:t>
            </a:fld>
            <a:endParaRPr lang="en-US"/>
          </a:p>
        </p:txBody>
      </p:sp>
    </p:spTree>
    <p:extLst>
      <p:ext uri="{BB962C8B-B14F-4D97-AF65-F5344CB8AC3E}">
        <p14:creationId xmlns:p14="http://schemas.microsoft.com/office/powerpoint/2010/main" val="4224169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97F2-7EE5-327C-12F8-017CF5426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A9333-4912-BD40-4412-2DA3F4ADB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39155-0AAC-0111-6FA4-DD4457967A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A753A9-2A01-EF6B-58FE-78F3E32F690B}"/>
              </a:ext>
            </a:extLst>
          </p:cNvPr>
          <p:cNvSpPr>
            <a:spLocks noGrp="1"/>
          </p:cNvSpPr>
          <p:nvPr>
            <p:ph type="sldNum" sz="quarter" idx="5"/>
          </p:nvPr>
        </p:nvSpPr>
        <p:spPr/>
        <p:txBody>
          <a:bodyPr/>
          <a:lstStyle/>
          <a:p>
            <a:fld id="{ACC45A0A-21B6-9D46-B57C-F9895C03AFBA}" type="slidenum">
              <a:rPr lang="en-US" smtClean="0"/>
              <a:t>19</a:t>
            </a:fld>
            <a:endParaRPr lang="en-US"/>
          </a:p>
        </p:txBody>
      </p:sp>
    </p:spTree>
    <p:extLst>
      <p:ext uri="{BB962C8B-B14F-4D97-AF65-F5344CB8AC3E}">
        <p14:creationId xmlns:p14="http://schemas.microsoft.com/office/powerpoint/2010/main" val="1904169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ACC45A0A-21B6-9D46-B57C-F9895C03AFBA}" type="slidenum">
              <a:rPr lang="en-US" smtClean="0"/>
              <a:t>25</a:t>
            </a:fld>
            <a:endParaRPr lang="en-US"/>
          </a:p>
        </p:txBody>
      </p:sp>
    </p:spTree>
    <p:extLst>
      <p:ext uri="{BB962C8B-B14F-4D97-AF65-F5344CB8AC3E}">
        <p14:creationId xmlns:p14="http://schemas.microsoft.com/office/powerpoint/2010/main" val="2869943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73BAF-1916-359C-2BB6-191715FDC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BCECE-F969-C9AA-7B85-2F59F9BB9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6EE85-7F3D-149C-DBDC-B2FF921F687A}"/>
              </a:ext>
            </a:extLst>
          </p:cNvPr>
          <p:cNvSpPr>
            <a:spLocks noGrp="1"/>
          </p:cNvSpPr>
          <p:nvPr>
            <p:ph type="body" idx="1"/>
          </p:nvPr>
        </p:nvSpPr>
        <p:spPr/>
        <p:txBody>
          <a:bodyPr/>
          <a:lstStyle/>
          <a:p>
            <a:r>
              <a:rPr lang="en-US" dirty="0"/>
              <a:t>yes</a:t>
            </a:r>
          </a:p>
        </p:txBody>
      </p:sp>
      <p:sp>
        <p:nvSpPr>
          <p:cNvPr id="4" name="Slide Number Placeholder 3">
            <a:extLst>
              <a:ext uri="{FF2B5EF4-FFF2-40B4-BE49-F238E27FC236}">
                <a16:creationId xmlns:a16="http://schemas.microsoft.com/office/drawing/2014/main" id="{45EDFCC6-7464-1976-15FA-16ABC774442F}"/>
              </a:ext>
            </a:extLst>
          </p:cNvPr>
          <p:cNvSpPr>
            <a:spLocks noGrp="1"/>
          </p:cNvSpPr>
          <p:nvPr>
            <p:ph type="sldNum" sz="quarter" idx="5"/>
          </p:nvPr>
        </p:nvSpPr>
        <p:spPr/>
        <p:txBody>
          <a:bodyPr/>
          <a:lstStyle/>
          <a:p>
            <a:fld id="{ACC45A0A-21B6-9D46-B57C-F9895C03AFBA}" type="slidenum">
              <a:rPr lang="en-US" smtClean="0"/>
              <a:t>26</a:t>
            </a:fld>
            <a:endParaRPr lang="en-US"/>
          </a:p>
        </p:txBody>
      </p:sp>
    </p:spTree>
    <p:extLst>
      <p:ext uri="{BB962C8B-B14F-4D97-AF65-F5344CB8AC3E}">
        <p14:creationId xmlns:p14="http://schemas.microsoft.com/office/powerpoint/2010/main" val="188336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Well, sort of. </a:t>
            </a:r>
            <a:endParaRPr lang="en-US" dirty="0"/>
          </a:p>
        </p:txBody>
      </p:sp>
      <p:sp>
        <p:nvSpPr>
          <p:cNvPr id="4" name="Slide Number Placeholder 3"/>
          <p:cNvSpPr>
            <a:spLocks noGrp="1"/>
          </p:cNvSpPr>
          <p:nvPr>
            <p:ph type="sldNum" sz="quarter" idx="5"/>
          </p:nvPr>
        </p:nvSpPr>
        <p:spPr/>
        <p:txBody>
          <a:bodyPr/>
          <a:lstStyle/>
          <a:p>
            <a:fld id="{ACC45A0A-21B6-9D46-B57C-F9895C03AFBA}" type="slidenum">
              <a:rPr lang="en-US" smtClean="0"/>
              <a:t>27</a:t>
            </a:fld>
            <a:endParaRPr lang="en-US"/>
          </a:p>
        </p:txBody>
      </p:sp>
    </p:spTree>
    <p:extLst>
      <p:ext uri="{BB962C8B-B14F-4D97-AF65-F5344CB8AC3E}">
        <p14:creationId xmlns:p14="http://schemas.microsoft.com/office/powerpoint/2010/main" val="1987725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But in a practical sense, not really…</a:t>
            </a:r>
            <a:r>
              <a:rPr lang="en-US" sz="1200" dirty="0">
                <a:solidFill>
                  <a:schemeClr val="bg1"/>
                </a:solidFill>
              </a:rPr>
              <a:t> </a:t>
            </a:r>
            <a:endParaRPr lang="en-US" dirty="0"/>
          </a:p>
        </p:txBody>
      </p:sp>
      <p:sp>
        <p:nvSpPr>
          <p:cNvPr id="4" name="Slide Number Placeholder 3"/>
          <p:cNvSpPr>
            <a:spLocks noGrp="1"/>
          </p:cNvSpPr>
          <p:nvPr>
            <p:ph type="sldNum" sz="quarter" idx="5"/>
          </p:nvPr>
        </p:nvSpPr>
        <p:spPr/>
        <p:txBody>
          <a:bodyPr/>
          <a:lstStyle/>
          <a:p>
            <a:fld id="{ACC45A0A-21B6-9D46-B57C-F9895C03AFBA}" type="slidenum">
              <a:rPr lang="en-US" smtClean="0"/>
              <a:t>28</a:t>
            </a:fld>
            <a:endParaRPr lang="en-US"/>
          </a:p>
        </p:txBody>
      </p:sp>
    </p:spTree>
    <p:extLst>
      <p:ext uri="{BB962C8B-B14F-4D97-AF65-F5344CB8AC3E}">
        <p14:creationId xmlns:p14="http://schemas.microsoft.com/office/powerpoint/2010/main" val="10599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9D1A-1584-262D-8678-CBA526F99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B643F-B2B4-7A5F-20C4-308F68933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32C98-CC97-BE39-B074-5BB1C056BA95}"/>
              </a:ext>
            </a:extLst>
          </p:cNvPr>
          <p:cNvSpPr>
            <a:spLocks noGrp="1"/>
          </p:cNvSpPr>
          <p:nvPr>
            <p:ph type="body" idx="1"/>
          </p:nvPr>
        </p:nvSpPr>
        <p:spPr/>
        <p:txBody>
          <a:bodyPr/>
          <a:lstStyle/>
          <a:p>
            <a:r>
              <a:rPr lang="en-US" sz="1200" dirty="0"/>
              <a:t>But in a practical sense, not really…</a:t>
            </a:r>
            <a:r>
              <a:rPr lang="en-US" sz="1200" dirty="0">
                <a:solidFill>
                  <a:schemeClr val="bg1"/>
                </a:solidFill>
              </a:rPr>
              <a:t> </a:t>
            </a:r>
            <a:endParaRPr lang="en-US" dirty="0"/>
          </a:p>
        </p:txBody>
      </p:sp>
      <p:sp>
        <p:nvSpPr>
          <p:cNvPr id="4" name="Slide Number Placeholder 3">
            <a:extLst>
              <a:ext uri="{FF2B5EF4-FFF2-40B4-BE49-F238E27FC236}">
                <a16:creationId xmlns:a16="http://schemas.microsoft.com/office/drawing/2014/main" id="{CEFA2F80-1024-8A27-127E-49C293F7D6BD}"/>
              </a:ext>
            </a:extLst>
          </p:cNvPr>
          <p:cNvSpPr>
            <a:spLocks noGrp="1"/>
          </p:cNvSpPr>
          <p:nvPr>
            <p:ph type="sldNum" sz="quarter" idx="5"/>
          </p:nvPr>
        </p:nvSpPr>
        <p:spPr/>
        <p:txBody>
          <a:bodyPr/>
          <a:lstStyle/>
          <a:p>
            <a:fld id="{ACC45A0A-21B6-9D46-B57C-F9895C03AFBA}" type="slidenum">
              <a:rPr lang="en-US" smtClean="0"/>
              <a:t>29</a:t>
            </a:fld>
            <a:endParaRPr lang="en-US"/>
          </a:p>
        </p:txBody>
      </p:sp>
    </p:spTree>
    <p:extLst>
      <p:ext uri="{BB962C8B-B14F-4D97-AF65-F5344CB8AC3E}">
        <p14:creationId xmlns:p14="http://schemas.microsoft.com/office/powerpoint/2010/main" val="88329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70B299A-C199-644C-A7C6-A7AF9FD3087D}" type="slidenum">
              <a:rPr lang="en-US" smtClean="0"/>
              <a:t>33</a:t>
            </a:fld>
            <a:endParaRPr lang="en-US"/>
          </a:p>
        </p:txBody>
      </p:sp>
    </p:spTree>
    <p:extLst>
      <p:ext uri="{BB962C8B-B14F-4D97-AF65-F5344CB8AC3E}">
        <p14:creationId xmlns:p14="http://schemas.microsoft.com/office/powerpoint/2010/main" val="2250449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136F0-2A56-8101-524B-8F25C88FA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61169-BF05-2A4A-1B68-54D5E7098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A16DA-4FEA-F293-47E1-C1AB5D8F5548}"/>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BUT</a:t>
            </a:r>
            <a:r>
              <a:rPr lang="en-US" sz="1200" kern="1200" dirty="0">
                <a:solidFill>
                  <a:schemeClr val="tx1"/>
                </a:solidFill>
                <a:effectLst/>
                <a:latin typeface="+mn-lt"/>
                <a:ea typeface="+mn-ea"/>
                <a:cs typeface="+mn-cs"/>
              </a:rPr>
              <a:t> in </a:t>
            </a:r>
            <a:r>
              <a:rPr lang="en-US" sz="1200" b="1" kern="1200" dirty="0">
                <a:solidFill>
                  <a:schemeClr val="tx1"/>
                </a:solidFill>
                <a:effectLst/>
                <a:latin typeface="+mn-lt"/>
                <a:ea typeface="+mn-ea"/>
                <a:cs typeface="+mn-cs"/>
              </a:rPr>
              <a:t>practical sense</a:t>
            </a:r>
            <a:r>
              <a:rPr lang="en-US" sz="1200" kern="1200" dirty="0">
                <a:solidFill>
                  <a:schemeClr val="tx1"/>
                </a:solidFill>
                <a:effectLst/>
                <a:latin typeface="+mn-lt"/>
                <a:ea typeface="+mn-ea"/>
                <a:cs typeface="+mn-cs"/>
              </a:rPr>
              <a:t>, when we apply microevolutionary models to macroevolutionary data, then we start to see some conflict. This graph shows how most macroevolutionary change is actually slower than the rates that would be expected under drift, suggesting that an absence of directional selection in shaping large scale trends.</a:t>
            </a:r>
            <a:endParaRPr lang="en-US" dirty="0"/>
          </a:p>
        </p:txBody>
      </p:sp>
      <p:sp>
        <p:nvSpPr>
          <p:cNvPr id="4" name="Slide Number Placeholder 3">
            <a:extLst>
              <a:ext uri="{FF2B5EF4-FFF2-40B4-BE49-F238E27FC236}">
                <a16:creationId xmlns:a16="http://schemas.microsoft.com/office/drawing/2014/main" id="{5AA3B231-14FE-7D0A-332B-2E14AE7D1BE9}"/>
              </a:ext>
            </a:extLst>
          </p:cNvPr>
          <p:cNvSpPr>
            <a:spLocks noGrp="1"/>
          </p:cNvSpPr>
          <p:nvPr>
            <p:ph type="sldNum" sz="quarter" idx="5"/>
          </p:nvPr>
        </p:nvSpPr>
        <p:spPr/>
        <p:txBody>
          <a:bodyPr/>
          <a:lstStyle/>
          <a:p>
            <a:fld id="{ACC45A0A-21B6-9D46-B57C-F9895C03AFBA}" type="slidenum">
              <a:rPr lang="en-US" smtClean="0"/>
              <a:t>38</a:t>
            </a:fld>
            <a:endParaRPr lang="en-US"/>
          </a:p>
        </p:txBody>
      </p:sp>
    </p:spTree>
    <p:extLst>
      <p:ext uri="{BB962C8B-B14F-4D97-AF65-F5344CB8AC3E}">
        <p14:creationId xmlns:p14="http://schemas.microsoft.com/office/powerpoint/2010/main" val="340629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with the paradox of stasis, the paradox of predictability focus on this simple question </a:t>
            </a:r>
            <a:r>
              <a:rPr lang="en-US" sz="1200" kern="1200" dirty="0" err="1">
                <a:solidFill>
                  <a:schemeClr val="tx1"/>
                </a:solidFill>
                <a:effectLst/>
                <a:latin typeface="+mn-lt"/>
                <a:ea typeface="+mn-ea"/>
                <a:cs typeface="+mn-cs"/>
              </a:rPr>
              <a:t>wich</a:t>
            </a:r>
            <a:r>
              <a:rPr lang="en-US" sz="1200" kern="1200" dirty="0">
                <a:solidFill>
                  <a:schemeClr val="tx1"/>
                </a:solidFill>
                <a:effectLst/>
                <a:latin typeface="+mn-lt"/>
                <a:ea typeface="+mn-ea"/>
                <a:cs typeface="+mn-cs"/>
              </a:rPr>
              <a:t> we’ve been trying to address in this workshop: is macroevolution just microevolution plus time?</a:t>
            </a:r>
          </a:p>
        </p:txBody>
      </p:sp>
      <p:sp>
        <p:nvSpPr>
          <p:cNvPr id="4" name="Slide Number Placeholder 3"/>
          <p:cNvSpPr>
            <a:spLocks noGrp="1"/>
          </p:cNvSpPr>
          <p:nvPr>
            <p:ph type="sldNum" sz="quarter" idx="5"/>
          </p:nvPr>
        </p:nvSpPr>
        <p:spPr/>
        <p:txBody>
          <a:bodyPr/>
          <a:lstStyle/>
          <a:p>
            <a:fld id="{ACC45A0A-21B6-9D46-B57C-F9895C03AFBA}" type="slidenum">
              <a:rPr lang="en-US" smtClean="0"/>
              <a:t>3</a:t>
            </a:fld>
            <a:endParaRPr lang="en-US"/>
          </a:p>
        </p:txBody>
      </p:sp>
    </p:spTree>
    <p:extLst>
      <p:ext uri="{BB962C8B-B14F-4D97-AF65-F5344CB8AC3E}">
        <p14:creationId xmlns:p14="http://schemas.microsoft.com/office/powerpoint/2010/main" val="85885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se we are on the same page: what are the distinctions of </a:t>
            </a:r>
            <a:r>
              <a:rPr lang="en-US" sz="1200" kern="1200" dirty="0" err="1">
                <a:solidFill>
                  <a:schemeClr val="tx1"/>
                </a:solidFill>
                <a:effectLst/>
                <a:latin typeface="+mn-lt"/>
                <a:ea typeface="+mn-ea"/>
                <a:cs typeface="+mn-cs"/>
              </a:rPr>
              <a:t>miro</a:t>
            </a:r>
            <a:r>
              <a:rPr lang="en-US" sz="1200" kern="1200" dirty="0">
                <a:solidFill>
                  <a:schemeClr val="tx1"/>
                </a:solidFill>
                <a:effectLst/>
                <a:latin typeface="+mn-lt"/>
                <a:ea typeface="+mn-ea"/>
                <a:cs typeface="+mn-cs"/>
              </a:rPr>
              <a:t> and macro </a:t>
            </a:r>
            <a:r>
              <a:rPr lang="en-US" sz="1200" kern="1200" dirty="0" err="1">
                <a:solidFill>
                  <a:schemeClr val="tx1"/>
                </a:solidFill>
                <a:effectLst/>
                <a:latin typeface="+mn-lt"/>
                <a:ea typeface="+mn-ea"/>
                <a:cs typeface="+mn-cs"/>
              </a:rPr>
              <a:t>evolutuion</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ACC45A0A-21B6-9D46-B57C-F9895C03AFBA}" type="slidenum">
              <a:rPr lang="en-US" smtClean="0"/>
              <a:t>4</a:t>
            </a:fld>
            <a:endParaRPr lang="en-US"/>
          </a:p>
        </p:txBody>
      </p:sp>
    </p:spTree>
    <p:extLst>
      <p:ext uri="{BB962C8B-B14F-4D97-AF65-F5344CB8AC3E}">
        <p14:creationId xmlns:p14="http://schemas.microsoft.com/office/powerpoint/2010/main" val="35812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46A6-4955-DC81-07C5-AEDA1DE51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4D58B-D60A-F316-B3AC-D64EB1DFF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514A1-BE9E-21D1-1C09-BA19291072B0}"/>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B8646E1-8153-ACBE-95CD-45D3C9FA0E56}"/>
              </a:ext>
            </a:extLst>
          </p:cNvPr>
          <p:cNvSpPr>
            <a:spLocks noGrp="1"/>
          </p:cNvSpPr>
          <p:nvPr>
            <p:ph type="sldNum" sz="quarter" idx="5"/>
          </p:nvPr>
        </p:nvSpPr>
        <p:spPr/>
        <p:txBody>
          <a:bodyPr/>
          <a:lstStyle/>
          <a:p>
            <a:fld id="{ACC45A0A-21B6-9D46-B57C-F9895C03AFBA}" type="slidenum">
              <a:rPr lang="en-US" smtClean="0"/>
              <a:t>5</a:t>
            </a:fld>
            <a:endParaRPr lang="en-US"/>
          </a:p>
        </p:txBody>
      </p:sp>
    </p:spTree>
    <p:extLst>
      <p:ext uri="{BB962C8B-B14F-4D97-AF65-F5344CB8AC3E}">
        <p14:creationId xmlns:p14="http://schemas.microsoft.com/office/powerpoint/2010/main" val="40293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B09-CB9F-2623-A551-50158E284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96F2B-6870-227E-79FB-B66788A97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F0A01-7ACB-44EA-FD09-4491751591F0}"/>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EB54400-42A7-94EA-274A-11F2CCF5E77E}"/>
              </a:ext>
            </a:extLst>
          </p:cNvPr>
          <p:cNvSpPr>
            <a:spLocks noGrp="1"/>
          </p:cNvSpPr>
          <p:nvPr>
            <p:ph type="sldNum" sz="quarter" idx="5"/>
          </p:nvPr>
        </p:nvSpPr>
        <p:spPr/>
        <p:txBody>
          <a:bodyPr/>
          <a:lstStyle/>
          <a:p>
            <a:fld id="{ACC45A0A-21B6-9D46-B57C-F9895C03AFBA}" type="slidenum">
              <a:rPr lang="en-US" smtClean="0"/>
              <a:t>6</a:t>
            </a:fld>
            <a:endParaRPr lang="en-US"/>
          </a:p>
        </p:txBody>
      </p:sp>
    </p:spTree>
    <p:extLst>
      <p:ext uri="{BB962C8B-B14F-4D97-AF65-F5344CB8AC3E}">
        <p14:creationId xmlns:p14="http://schemas.microsoft.com/office/powerpoint/2010/main" val="262847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we are talking about </a:t>
            </a:r>
            <a:r>
              <a:rPr lang="en-US" dirty="0" err="1"/>
              <a:t>extention</a:t>
            </a:r>
            <a:r>
              <a:rPr lang="en-US" dirty="0"/>
              <a:t> between micro-macro, we are talking about…</a:t>
            </a:r>
          </a:p>
        </p:txBody>
      </p:sp>
      <p:sp>
        <p:nvSpPr>
          <p:cNvPr id="4" name="Slide Number Placeholder 3"/>
          <p:cNvSpPr>
            <a:spLocks noGrp="1"/>
          </p:cNvSpPr>
          <p:nvPr>
            <p:ph type="sldNum" sz="quarter" idx="5"/>
          </p:nvPr>
        </p:nvSpPr>
        <p:spPr/>
        <p:txBody>
          <a:bodyPr/>
          <a:lstStyle/>
          <a:p>
            <a:fld id="{8EE7E383-DC39-8B4A-9485-F444B1A3C4D2}" type="slidenum">
              <a:rPr lang="en-US" smtClean="0"/>
              <a:t>9</a:t>
            </a:fld>
            <a:endParaRPr lang="en-US"/>
          </a:p>
        </p:txBody>
      </p:sp>
    </p:spTree>
    <p:extLst>
      <p:ext uri="{BB962C8B-B14F-4D97-AF65-F5344CB8AC3E}">
        <p14:creationId xmlns:p14="http://schemas.microsoft.com/office/powerpoint/2010/main" val="3275862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E7E383-DC39-8B4A-9485-F444B1A3C4D2}" type="slidenum">
              <a:rPr lang="en-US" smtClean="0"/>
              <a:t>10</a:t>
            </a:fld>
            <a:endParaRPr lang="en-US"/>
          </a:p>
        </p:txBody>
      </p:sp>
    </p:spTree>
    <p:extLst>
      <p:ext uri="{BB962C8B-B14F-4D97-AF65-F5344CB8AC3E}">
        <p14:creationId xmlns:p14="http://schemas.microsoft.com/office/powerpoint/2010/main" val="161217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C45A0A-21B6-9D46-B57C-F9895C03AFBA}" type="slidenum">
              <a:rPr lang="en-US" smtClean="0"/>
              <a:t>17</a:t>
            </a:fld>
            <a:endParaRPr lang="en-US"/>
          </a:p>
        </p:txBody>
      </p:sp>
    </p:spTree>
    <p:extLst>
      <p:ext uri="{BB962C8B-B14F-4D97-AF65-F5344CB8AC3E}">
        <p14:creationId xmlns:p14="http://schemas.microsoft.com/office/powerpoint/2010/main" val="16011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09D57-6431-AD75-727F-541EFF15E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FFFC6-A13A-6F80-69D5-62E5C11EF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7A213-8F39-2130-D6AC-BE50B929F1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D04A41-8B45-A43C-013A-27955BD41D28}"/>
              </a:ext>
            </a:extLst>
          </p:cNvPr>
          <p:cNvSpPr>
            <a:spLocks noGrp="1"/>
          </p:cNvSpPr>
          <p:nvPr>
            <p:ph type="sldNum" sz="quarter" idx="5"/>
          </p:nvPr>
        </p:nvSpPr>
        <p:spPr/>
        <p:txBody>
          <a:bodyPr/>
          <a:lstStyle/>
          <a:p>
            <a:fld id="{ACC45A0A-21B6-9D46-B57C-F9895C03AFBA}" type="slidenum">
              <a:rPr lang="en-US" smtClean="0"/>
              <a:t>18</a:t>
            </a:fld>
            <a:endParaRPr lang="en-US"/>
          </a:p>
        </p:txBody>
      </p:sp>
    </p:spTree>
    <p:extLst>
      <p:ext uri="{BB962C8B-B14F-4D97-AF65-F5344CB8AC3E}">
        <p14:creationId xmlns:p14="http://schemas.microsoft.com/office/powerpoint/2010/main" val="1728573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1D8BD707-D9CF-40AE-B4C6-C98DA3205C09}" type="datetimeFigureOut">
              <a:rPr lang="en-US" smtClean="0"/>
              <a:t>6/11/25</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68746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3316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D8BD707-D9CF-40AE-B4C6-C98DA3205C09}" type="datetimeFigureOut">
              <a:rPr lang="en-US" smtClean="0"/>
              <a:t>6/11/25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11976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D8BD707-D9CF-40AE-B4C6-C98DA3205C09}" type="datetimeFigureOut">
              <a:rPr lang="en-US" smtClean="0"/>
              <a:t>6/11/25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82358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1D8BD707-D9CF-40AE-B4C6-C98DA3205C09}" type="datetimeFigureOut">
              <a:rPr lang="en-US" smtClean="0"/>
              <a:t>6/11/25</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99168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6/11/25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19453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6/11/25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6338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91243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1D8BD707-D9CF-40AE-B4C6-C98DA3205C09}" type="datetimeFigureOut">
              <a:rPr lang="en-US" smtClean="0"/>
              <a:t>6/11/25</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7250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636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1D8BD707-D9CF-40AE-B4C6-C98DA3205C09}" type="datetimeFigureOut">
              <a:rPr lang="en-US" smtClean="0"/>
              <a:t>6/11/25</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0657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3994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6/11/25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7212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6/11/25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4866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0165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3401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2708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8BD707-D9CF-40AE-B4C6-C98DA3205C09}" type="datetimeFigureOut">
              <a:rPr lang="en-US" smtClean="0"/>
              <a:t>6/11/25</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96936497"/>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743200" y="2588567"/>
            <a:ext cx="7099936" cy="2415213"/>
          </a:xfrm>
          <a:prstGeom prst="rect">
            <a:avLst/>
          </a:prstGeom>
        </p:spPr>
        <p:txBody>
          <a:bodyPr vert="horz" wrap="square" lIns="0" tIns="12700" rIns="0" bIns="0" rtlCol="0">
            <a:spAutoFit/>
          </a:bodyPr>
          <a:lstStyle/>
          <a:p>
            <a:pPr algn="ctr">
              <a:lnSpc>
                <a:spcPct val="100000"/>
              </a:lnSpc>
              <a:spcBef>
                <a:spcPts val="100"/>
              </a:spcBef>
            </a:pPr>
            <a:r>
              <a:rPr lang="en-US" sz="6000" dirty="0">
                <a:solidFill>
                  <a:srgbClr val="FFFFFF"/>
                </a:solidFill>
              </a:rPr>
              <a:t>Paradox of predictability</a:t>
            </a:r>
            <a:endParaRPr sz="6000" dirty="0"/>
          </a:p>
          <a:p>
            <a:pPr marL="2285365" marR="2276475" algn="ctr">
              <a:lnSpc>
                <a:spcPct val="125000"/>
              </a:lnSpc>
              <a:spcBef>
                <a:spcPts val="1015"/>
              </a:spcBef>
            </a:pPr>
            <a:r>
              <a:rPr lang="en-US" sz="2400" b="0" spc="-10" dirty="0">
                <a:solidFill>
                  <a:srgbClr val="FFFFFF"/>
                </a:solidFill>
                <a:latin typeface="Calibri"/>
                <a:cs typeface="Calibri"/>
              </a:rPr>
              <a:t>EQGW</a:t>
            </a:r>
            <a:r>
              <a:rPr sz="2400" b="0" spc="-85" dirty="0">
                <a:solidFill>
                  <a:srgbClr val="FFFFFF"/>
                </a:solidFill>
                <a:latin typeface="Calibri"/>
                <a:cs typeface="Calibri"/>
              </a:rPr>
              <a:t> </a:t>
            </a:r>
            <a:r>
              <a:rPr sz="2400" b="0" spc="-20" dirty="0">
                <a:solidFill>
                  <a:srgbClr val="FFFFFF"/>
                </a:solidFill>
                <a:latin typeface="Calibri"/>
                <a:cs typeface="Calibri"/>
              </a:rPr>
              <a:t>202</a:t>
            </a:r>
            <a:r>
              <a:rPr lang="en-US" sz="2400" b="0" spc="-20" dirty="0">
                <a:solidFill>
                  <a:srgbClr val="FFFFFF"/>
                </a:solidFill>
                <a:latin typeface="Calibri"/>
                <a:cs typeface="Calibri"/>
              </a:rPr>
              <a:t>5</a:t>
            </a:r>
            <a:endParaRPr sz="24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42B6F0-B592-DCDB-E1BE-722EE377387E}"/>
            </a:ext>
          </a:extLst>
        </p:cNvPr>
        <p:cNvGrpSpPr/>
        <p:nvPr/>
      </p:nvGrpSpPr>
      <p:grpSpPr>
        <a:xfrm>
          <a:off x="0" y="0"/>
          <a:ext cx="0" cy="0"/>
          <a:chOff x="0" y="0"/>
          <a:chExt cx="0" cy="0"/>
        </a:xfrm>
      </p:grpSpPr>
      <p:pic>
        <p:nvPicPr>
          <p:cNvPr id="4" name="Picture 2" descr="What we all learned from Hennig (Chapter 8) - The Future of Phylogenetic  Systematics">
            <a:extLst>
              <a:ext uri="{FF2B5EF4-FFF2-40B4-BE49-F238E27FC236}">
                <a16:creationId xmlns:a16="http://schemas.microsoft.com/office/drawing/2014/main" id="{97C7A55D-B4DD-AC87-C6D3-D835820FF5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22682" y="959370"/>
            <a:ext cx="6095905" cy="5622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20027E-84B8-9FF0-15E0-D762988BB690}"/>
              </a:ext>
            </a:extLst>
          </p:cNvPr>
          <p:cNvSpPr txBox="1"/>
          <p:nvPr/>
        </p:nvSpPr>
        <p:spPr>
          <a:xfrm>
            <a:off x="714086" y="6212443"/>
            <a:ext cx="1431161" cy="369332"/>
          </a:xfrm>
          <a:prstGeom prst="rect">
            <a:avLst/>
          </a:prstGeom>
          <a:noFill/>
        </p:spPr>
        <p:txBody>
          <a:bodyPr wrap="none" rtlCol="0">
            <a:spAutoFit/>
          </a:bodyPr>
          <a:lstStyle/>
          <a:p>
            <a:r>
              <a:rPr lang="en-US" dirty="0"/>
              <a:t>Hennig, 1966</a:t>
            </a:r>
          </a:p>
        </p:txBody>
      </p:sp>
      <p:pic>
        <p:nvPicPr>
          <p:cNvPr id="3" name="Picture 2">
            <a:extLst>
              <a:ext uri="{FF2B5EF4-FFF2-40B4-BE49-F238E27FC236}">
                <a16:creationId xmlns:a16="http://schemas.microsoft.com/office/drawing/2014/main" id="{FE26FFB9-97F4-C536-6B87-5BCFC69C23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2300" r="98500">
                        <a14:foregroundMark x1="52300" y1="50000" x2="52300" y2="50000"/>
                        <a14:foregroundMark x1="92700" y1="30800" x2="98000" y2="38400"/>
                        <a14:foregroundMark x1="98000" y1="38400" x2="96800" y2="50600"/>
                        <a14:foregroundMark x1="96800" y1="50600" x2="96800" y2="50600"/>
                        <a14:foregroundMark x1="98500" y1="33000" x2="98500" y2="33000"/>
                      </a14:backgroundRemoval>
                    </a14:imgEffect>
                  </a14:imgLayer>
                </a14:imgProps>
              </a:ext>
            </a:extLst>
          </a:blip>
          <a:srcRect l="49050"/>
          <a:stretch>
            <a:fillRect/>
          </a:stretch>
        </p:blipFill>
        <p:spPr>
          <a:xfrm rot="17635703">
            <a:off x="5251736" y="660336"/>
            <a:ext cx="1688528" cy="1657037"/>
          </a:xfrm>
          <a:prstGeom prst="rect">
            <a:avLst/>
          </a:prstGeom>
        </p:spPr>
      </p:pic>
      <p:sp>
        <p:nvSpPr>
          <p:cNvPr id="6" name="&quot;No&quot; Symbol 5">
            <a:extLst>
              <a:ext uri="{FF2B5EF4-FFF2-40B4-BE49-F238E27FC236}">
                <a16:creationId xmlns:a16="http://schemas.microsoft.com/office/drawing/2014/main" id="{579986EA-3771-094B-09C6-0AD20607F481}"/>
              </a:ext>
            </a:extLst>
          </p:cNvPr>
          <p:cNvSpPr/>
          <p:nvPr/>
        </p:nvSpPr>
        <p:spPr>
          <a:xfrm>
            <a:off x="5206161" y="506436"/>
            <a:ext cx="1779677" cy="1716259"/>
          </a:xfrm>
          <a:prstGeom prst="noSmoking">
            <a:avLst>
              <a:gd name="adj" fmla="val 88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F6B71DF-E194-3C2E-67A1-03A723DA43D6}"/>
              </a:ext>
            </a:extLst>
          </p:cNvPr>
          <p:cNvSpPr txBox="1"/>
          <p:nvPr/>
        </p:nvSpPr>
        <p:spPr>
          <a:xfrm>
            <a:off x="7254841" y="300908"/>
            <a:ext cx="3879588" cy="369332"/>
          </a:xfrm>
          <a:prstGeom prst="rect">
            <a:avLst/>
          </a:prstGeom>
          <a:solidFill>
            <a:schemeClr val="tx1">
              <a:lumMod val="50000"/>
            </a:schemeClr>
          </a:solidFill>
        </p:spPr>
        <p:txBody>
          <a:bodyPr wrap="none" rtlCol="0">
            <a:spAutoFit/>
          </a:bodyPr>
          <a:lstStyle/>
          <a:p>
            <a:r>
              <a:rPr lang="en-US" dirty="0"/>
              <a:t>No additional processes required</a:t>
            </a:r>
          </a:p>
        </p:txBody>
      </p:sp>
      <p:sp>
        <p:nvSpPr>
          <p:cNvPr id="10" name="Rectangle 9">
            <a:extLst>
              <a:ext uri="{FF2B5EF4-FFF2-40B4-BE49-F238E27FC236}">
                <a16:creationId xmlns:a16="http://schemas.microsoft.com/office/drawing/2014/main" id="{FEC007F3-1837-B75F-2ED6-D4A94554BF67}"/>
              </a:ext>
            </a:extLst>
          </p:cNvPr>
          <p:cNvSpPr/>
          <p:nvPr/>
        </p:nvSpPr>
        <p:spPr>
          <a:xfrm>
            <a:off x="9481625" y="1477108"/>
            <a:ext cx="604910" cy="4735335"/>
          </a:xfrm>
          <a:prstGeom prst="rect">
            <a:avLst/>
          </a:prstGeom>
          <a:gradFill>
            <a:gsLst>
              <a:gs pos="100000">
                <a:srgbClr val="0070C0"/>
              </a:gs>
              <a:gs pos="0">
                <a:srgbClr val="FFC000"/>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E9D9018-C90B-625E-CE64-7F40CE34DC1A}"/>
              </a:ext>
            </a:extLst>
          </p:cNvPr>
          <p:cNvSpPr txBox="1"/>
          <p:nvPr/>
        </p:nvSpPr>
        <p:spPr>
          <a:xfrm>
            <a:off x="9269318" y="3599543"/>
            <a:ext cx="2536272" cy="369332"/>
          </a:xfrm>
          <a:prstGeom prst="rect">
            <a:avLst/>
          </a:prstGeom>
          <a:solidFill>
            <a:schemeClr val="tx1">
              <a:lumMod val="50000"/>
            </a:schemeClr>
          </a:solidFill>
        </p:spPr>
        <p:txBody>
          <a:bodyPr wrap="none" rtlCol="0">
            <a:spAutoFit/>
          </a:bodyPr>
          <a:lstStyle/>
          <a:p>
            <a:r>
              <a:rPr lang="en-US" dirty="0"/>
              <a:t>Population dynamics</a:t>
            </a:r>
          </a:p>
        </p:txBody>
      </p:sp>
      <p:sp>
        <p:nvSpPr>
          <p:cNvPr id="7" name="Rectangle 6">
            <a:extLst>
              <a:ext uri="{FF2B5EF4-FFF2-40B4-BE49-F238E27FC236}">
                <a16:creationId xmlns:a16="http://schemas.microsoft.com/office/drawing/2014/main" id="{2F595157-A8E1-ADA7-4772-538684B1587B}"/>
              </a:ext>
            </a:extLst>
          </p:cNvPr>
          <p:cNvSpPr/>
          <p:nvPr/>
        </p:nvSpPr>
        <p:spPr>
          <a:xfrm>
            <a:off x="4121834" y="3599543"/>
            <a:ext cx="3629464" cy="2449565"/>
          </a:xfrm>
          <a:prstGeom prst="rect">
            <a:avLst/>
          </a:prstGeom>
          <a:solidFill>
            <a:srgbClr val="C00000">
              <a:alpha val="27843"/>
            </a:srgb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8873FA-6308-CC8C-E648-187EF0821AB5}"/>
              </a:ext>
            </a:extLst>
          </p:cNvPr>
          <p:cNvSpPr txBox="1"/>
          <p:nvPr/>
        </p:nvSpPr>
        <p:spPr>
          <a:xfrm>
            <a:off x="5474344" y="4673935"/>
            <a:ext cx="992579" cy="369332"/>
          </a:xfrm>
          <a:prstGeom prst="rect">
            <a:avLst/>
          </a:prstGeom>
          <a:solidFill>
            <a:schemeClr val="tx1">
              <a:lumMod val="50000"/>
            </a:schemeClr>
          </a:solidFill>
        </p:spPr>
        <p:txBody>
          <a:bodyPr wrap="none" rtlCol="0">
            <a:spAutoFit/>
          </a:bodyPr>
          <a:lstStyle/>
          <a:p>
            <a:r>
              <a:rPr lang="en-US" dirty="0"/>
              <a:t>Models</a:t>
            </a:r>
          </a:p>
        </p:txBody>
      </p:sp>
    </p:spTree>
    <p:extLst>
      <p:ext uri="{BB962C8B-B14F-4D97-AF65-F5344CB8AC3E}">
        <p14:creationId xmlns:p14="http://schemas.microsoft.com/office/powerpoint/2010/main" val="174109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B80BF20-CD7F-FCB9-E1D4-C24593DF010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0857F6F-69F0-3A05-4717-CB168B9CDC6C}"/>
              </a:ext>
            </a:extLst>
          </p:cNvPr>
          <p:cNvSpPr txBox="1"/>
          <p:nvPr/>
        </p:nvSpPr>
        <p:spPr>
          <a:xfrm>
            <a:off x="3973238" y="64737"/>
            <a:ext cx="4245522" cy="954107"/>
          </a:xfrm>
          <a:prstGeom prst="rect">
            <a:avLst/>
          </a:prstGeom>
          <a:noFill/>
        </p:spPr>
        <p:txBody>
          <a:bodyPr wrap="square" rtlCol="0">
            <a:spAutoFit/>
          </a:bodyPr>
          <a:lstStyle/>
          <a:p>
            <a:pPr algn="ctr">
              <a:spcAft>
                <a:spcPts val="2400"/>
              </a:spcAft>
            </a:pPr>
            <a:r>
              <a:rPr lang="en-US" sz="2800" dirty="0"/>
              <a:t>Infinitesimal model of trait variation</a:t>
            </a:r>
          </a:p>
        </p:txBody>
      </p:sp>
      <p:pic>
        <p:nvPicPr>
          <p:cNvPr id="2050" name="Picture 2" descr="undefined">
            <a:extLst>
              <a:ext uri="{FF2B5EF4-FFF2-40B4-BE49-F238E27FC236}">
                <a16:creationId xmlns:a16="http://schemas.microsoft.com/office/drawing/2014/main" id="{7F074A4D-82CF-6890-07B4-004C97D74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98" y="1018844"/>
            <a:ext cx="9204203" cy="53681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18BF20-78F1-0B4B-5D33-F66BA373F4D4}"/>
              </a:ext>
            </a:extLst>
          </p:cNvPr>
          <p:cNvSpPr txBox="1"/>
          <p:nvPr/>
        </p:nvSpPr>
        <p:spPr>
          <a:xfrm>
            <a:off x="2248524" y="6429929"/>
            <a:ext cx="7986482" cy="369332"/>
          </a:xfrm>
          <a:prstGeom prst="rect">
            <a:avLst/>
          </a:prstGeom>
          <a:solidFill>
            <a:schemeClr val="tx1">
              <a:lumMod val="50000"/>
            </a:schemeClr>
          </a:solidFill>
        </p:spPr>
        <p:txBody>
          <a:bodyPr wrap="none" rtlCol="0">
            <a:spAutoFit/>
          </a:bodyPr>
          <a:lstStyle/>
          <a:p>
            <a:r>
              <a:rPr lang="en-US" dirty="0">
                <a:solidFill>
                  <a:srgbClr val="FFFF00"/>
                </a:solidFill>
              </a:rPr>
              <a:t>Allows for the statistical treatment of the evolution of continuous traits</a:t>
            </a:r>
          </a:p>
        </p:txBody>
      </p:sp>
    </p:spTree>
    <p:extLst>
      <p:ext uri="{BB962C8B-B14F-4D97-AF65-F5344CB8AC3E}">
        <p14:creationId xmlns:p14="http://schemas.microsoft.com/office/powerpoint/2010/main" val="1834097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898C7A-AD99-C167-02F2-C19A7C25103A}"/>
              </a:ext>
            </a:extLst>
          </p:cNvPr>
          <p:cNvSpPr txBox="1"/>
          <p:nvPr/>
        </p:nvSpPr>
        <p:spPr>
          <a:xfrm>
            <a:off x="1124264" y="374754"/>
            <a:ext cx="10185802" cy="523220"/>
          </a:xfrm>
          <a:prstGeom prst="rect">
            <a:avLst/>
          </a:prstGeom>
          <a:noFill/>
        </p:spPr>
        <p:txBody>
          <a:bodyPr wrap="none" rtlCol="0">
            <a:spAutoFit/>
          </a:bodyPr>
          <a:lstStyle/>
          <a:p>
            <a:r>
              <a:rPr lang="en-US" sz="2800" dirty="0"/>
              <a:t>Models of trait evolution based on evolutionary processes</a:t>
            </a:r>
          </a:p>
        </p:txBody>
      </p:sp>
      <p:pic>
        <p:nvPicPr>
          <p:cNvPr id="5" name="Picture 4">
            <a:extLst>
              <a:ext uri="{FF2B5EF4-FFF2-40B4-BE49-F238E27FC236}">
                <a16:creationId xmlns:a16="http://schemas.microsoft.com/office/drawing/2014/main" id="{C2C4AB5E-994F-C97C-4F05-BFD610752BD5}"/>
              </a:ext>
            </a:extLst>
          </p:cNvPr>
          <p:cNvPicPr>
            <a:picLocks noChangeAspect="1"/>
          </p:cNvPicPr>
          <p:nvPr/>
        </p:nvPicPr>
        <p:blipFill>
          <a:blip r:embed="rId2"/>
          <a:stretch>
            <a:fillRect/>
          </a:stretch>
        </p:blipFill>
        <p:spPr>
          <a:xfrm>
            <a:off x="1124264" y="972924"/>
            <a:ext cx="4813300" cy="57277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01BEEB-371B-D72D-C9B9-B0CB2FDC0425}"/>
                  </a:ext>
                </a:extLst>
              </p:cNvPr>
              <p:cNvSpPr txBox="1"/>
              <p:nvPr/>
            </p:nvSpPr>
            <p:spPr>
              <a:xfrm>
                <a:off x="6330477" y="2078136"/>
                <a:ext cx="5459893" cy="19322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n-US" sz="3600" b="0" i="1" smtClean="0">
                              <a:latin typeface="Cambria Math" panose="02040503050406030204" pitchFamily="18" charset="0"/>
                            </a:rPr>
                            <m:t>𝑅</m:t>
                          </m:r>
                          <m:r>
                            <a:rPr lang="en-US" sz="3600" b="0" i="1" smtClean="0">
                              <a:latin typeface="Cambria Math" panose="02040503050406030204" pitchFamily="18" charset="0"/>
                            </a:rPr>
                            <m:t>=</m:t>
                          </m:r>
                          <m:r>
                            <a:rPr lang="en-US" sz="3600" b="0" i="1" smtClean="0">
                              <a:latin typeface="Cambria Math" panose="02040503050406030204" pitchFamily="18" charset="0"/>
                            </a:rPr>
                            <m:t>𝑆h</m:t>
                          </m:r>
                        </m:e>
                        <m:sup>
                          <m:r>
                            <a:rPr lang="en-US" sz="3600" b="0" i="1" smtClean="0">
                              <a:latin typeface="Cambria Math" panose="02040503050406030204" pitchFamily="18" charset="0"/>
                            </a:rPr>
                            <m:t>2</m:t>
                          </m:r>
                        </m:sup>
                      </m:sSup>
                    </m:oMath>
                  </m:oMathPara>
                </a14:m>
                <a:endParaRPr lang="en-US" sz="3600" dirty="0"/>
              </a:p>
              <a:p>
                <a:pP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ea typeface="Cambria Math" panose="02040503050406030204" pitchFamily="18" charset="0"/>
                        </a:rPr>
                        <m:t>∆</m:t>
                      </m:r>
                      <m:acc>
                        <m:accPr>
                          <m:chr m:val="̅"/>
                          <m:ctrlPr>
                            <a:rPr lang="en-US" sz="3600" i="1">
                              <a:latin typeface="Cambria Math" panose="02040503050406030204" pitchFamily="18" charset="0"/>
                              <a:ea typeface="Cambria Math" panose="02040503050406030204" pitchFamily="18" charset="0"/>
                            </a:rPr>
                          </m:ctrlPr>
                        </m:accPr>
                        <m:e>
                          <m:r>
                            <a:rPr lang="en-US" sz="3600" i="1">
                              <a:latin typeface="Cambria Math" panose="02040503050406030204" pitchFamily="18" charset="0"/>
                              <a:ea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d>
                        <m:dPr>
                          <m:begChr m:val="["/>
                          <m:endChr m:val="]"/>
                          <m:ctrlPr>
                            <a:rPr lang="en-US" sz="3600" i="1">
                              <a:latin typeface="Cambria Math" panose="02040503050406030204" pitchFamily="18" charset="0"/>
                            </a:rPr>
                          </m:ctrlPr>
                        </m:dPr>
                        <m:e>
                          <m:sSub>
                            <m:sSubPr>
                              <m:ctrlPr>
                                <a:rPr lang="en-US" sz="3600" i="1">
                                  <a:latin typeface="Cambria Math" panose="02040503050406030204" pitchFamily="18" charset="0"/>
                                </a:rPr>
                              </m:ctrlPr>
                            </m:sSubPr>
                            <m:e>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e>
                            <m:sub>
                              <m:r>
                                <a:rPr lang="en-US" sz="3600" i="1">
                                  <a:latin typeface="Cambria Math" panose="02040503050406030204" pitchFamily="18" charset="0"/>
                                </a:rPr>
                                <m:t>𝑤</m:t>
                              </m:r>
                            </m:sub>
                          </m:sSub>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e>
                      </m:d>
                      <m:r>
                        <a:rPr lang="en-US" sz="3600" i="1">
                          <a:latin typeface="Cambria Math" panose="02040503050406030204" pitchFamily="18" charset="0"/>
                        </a:rPr>
                        <m:t> </m:t>
                      </m:r>
                      <m:f>
                        <m:fPr>
                          <m:ctrlPr>
                            <a:rPr lang="en-US" sz="3600" i="1">
                              <a:latin typeface="Cambria Math" panose="02040503050406030204" pitchFamily="18" charset="0"/>
                            </a:rPr>
                          </m:ctrlPr>
                        </m:fPr>
                        <m:num>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num>
                        <m:den>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ea typeface="Cambria Math" panose="02040503050406030204" pitchFamily="18" charset="0"/>
                                </a:rPr>
                                <m:t>𝑝</m:t>
                              </m:r>
                            </m:sub>
                            <m:sup>
                              <m:r>
                                <a:rPr lang="en-US" sz="3600" i="1">
                                  <a:latin typeface="Cambria Math" panose="02040503050406030204" pitchFamily="18" charset="0"/>
                                </a:rPr>
                                <m:t>2</m:t>
                              </m:r>
                            </m:sup>
                          </m:sSubSup>
                        </m:den>
                      </m:f>
                    </m:oMath>
                  </m:oMathPara>
                </a14:m>
                <a:endParaRPr lang="en-US" sz="3600" dirty="0"/>
              </a:p>
            </p:txBody>
          </p:sp>
        </mc:Choice>
        <mc:Fallback xmlns="">
          <p:sp>
            <p:nvSpPr>
              <p:cNvPr id="6" name="TextBox 5">
                <a:extLst>
                  <a:ext uri="{FF2B5EF4-FFF2-40B4-BE49-F238E27FC236}">
                    <a16:creationId xmlns:a16="http://schemas.microsoft.com/office/drawing/2014/main" id="{F601BEEB-371B-D72D-C9B9-B0CB2FDC0425}"/>
                  </a:ext>
                </a:extLst>
              </p:cNvPr>
              <p:cNvSpPr txBox="1">
                <a:spLocks noRot="1" noChangeAspect="1" noMove="1" noResize="1" noEditPoints="1" noAdjustHandles="1" noChangeArrowheads="1" noChangeShapeType="1" noTextEdit="1"/>
              </p:cNvSpPr>
              <p:nvPr/>
            </p:nvSpPr>
            <p:spPr>
              <a:xfrm>
                <a:off x="6330477" y="2078136"/>
                <a:ext cx="5459893" cy="1932260"/>
              </a:xfrm>
              <a:prstGeom prst="rect">
                <a:avLst/>
              </a:prstGeom>
              <a:blipFill>
                <a:blip r:embed="rId3"/>
                <a:stretch>
                  <a:fillRect b="-32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1E5A1A2-4DAD-4ED0-05F3-DD5F00966206}"/>
              </a:ext>
            </a:extLst>
          </p:cNvPr>
          <p:cNvSpPr txBox="1"/>
          <p:nvPr/>
        </p:nvSpPr>
        <p:spPr>
          <a:xfrm>
            <a:off x="7600013" y="1454051"/>
            <a:ext cx="2459328" cy="369332"/>
          </a:xfrm>
          <a:prstGeom prst="rect">
            <a:avLst/>
          </a:prstGeom>
          <a:noFill/>
        </p:spPr>
        <p:txBody>
          <a:bodyPr wrap="none" rtlCol="0">
            <a:spAutoFit/>
          </a:bodyPr>
          <a:lstStyle/>
          <a:p>
            <a:r>
              <a:rPr lang="en-US" dirty="0"/>
              <a:t>Directional selection</a:t>
            </a:r>
          </a:p>
        </p:txBody>
      </p:sp>
    </p:spTree>
    <p:extLst>
      <p:ext uri="{BB962C8B-B14F-4D97-AF65-F5344CB8AC3E}">
        <p14:creationId xmlns:p14="http://schemas.microsoft.com/office/powerpoint/2010/main" val="4113825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1D62D1-961A-EBB0-370E-B0758E9B9A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4353C23-E04A-42C9-99BE-694A6D1E3311}"/>
              </a:ext>
            </a:extLst>
          </p:cNvPr>
          <p:cNvSpPr txBox="1"/>
          <p:nvPr/>
        </p:nvSpPr>
        <p:spPr>
          <a:xfrm>
            <a:off x="1124264" y="374754"/>
            <a:ext cx="10185802" cy="523220"/>
          </a:xfrm>
          <a:prstGeom prst="rect">
            <a:avLst/>
          </a:prstGeom>
          <a:noFill/>
        </p:spPr>
        <p:txBody>
          <a:bodyPr wrap="none" rtlCol="0">
            <a:spAutoFit/>
          </a:bodyPr>
          <a:lstStyle/>
          <a:p>
            <a:r>
              <a:rPr lang="en-US" sz="2800" dirty="0"/>
              <a:t>Models of trait evolution based on evolutionary processes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9FEA06-CFEF-62B4-1ED4-4BD6F7FC6021}"/>
                  </a:ext>
                </a:extLst>
              </p:cNvPr>
              <p:cNvSpPr txBox="1"/>
              <p:nvPr/>
            </p:nvSpPr>
            <p:spPr>
              <a:xfrm>
                <a:off x="6330477" y="2078136"/>
                <a:ext cx="5459893" cy="19322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n-US" sz="3600" b="0" i="1" smtClean="0">
                              <a:latin typeface="Cambria Math" panose="02040503050406030204" pitchFamily="18" charset="0"/>
                            </a:rPr>
                            <m:t>𝑅</m:t>
                          </m:r>
                          <m:r>
                            <a:rPr lang="en-US" sz="3600" b="0" i="1" smtClean="0">
                              <a:latin typeface="Cambria Math" panose="02040503050406030204" pitchFamily="18" charset="0"/>
                            </a:rPr>
                            <m:t>=</m:t>
                          </m:r>
                          <m:r>
                            <a:rPr lang="en-US" sz="3600" b="0" i="1" smtClean="0">
                              <a:latin typeface="Cambria Math" panose="02040503050406030204" pitchFamily="18" charset="0"/>
                            </a:rPr>
                            <m:t>𝑆h</m:t>
                          </m:r>
                        </m:e>
                        <m:sup>
                          <m:r>
                            <a:rPr lang="en-US" sz="3600" b="0" i="1" smtClean="0">
                              <a:latin typeface="Cambria Math" panose="02040503050406030204" pitchFamily="18" charset="0"/>
                            </a:rPr>
                            <m:t>2</m:t>
                          </m:r>
                        </m:sup>
                      </m:sSup>
                    </m:oMath>
                  </m:oMathPara>
                </a14:m>
                <a:endParaRPr lang="en-US" sz="3600" dirty="0"/>
              </a:p>
              <a:p>
                <a:pP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ea typeface="Cambria Math" panose="02040503050406030204" pitchFamily="18" charset="0"/>
                        </a:rPr>
                        <m:t>∆</m:t>
                      </m:r>
                      <m:acc>
                        <m:accPr>
                          <m:chr m:val="̅"/>
                          <m:ctrlPr>
                            <a:rPr lang="en-US" sz="3600" i="1">
                              <a:latin typeface="Cambria Math" panose="02040503050406030204" pitchFamily="18" charset="0"/>
                              <a:ea typeface="Cambria Math" panose="02040503050406030204" pitchFamily="18" charset="0"/>
                            </a:rPr>
                          </m:ctrlPr>
                        </m:accPr>
                        <m:e>
                          <m:r>
                            <a:rPr lang="en-US" sz="3600" i="1">
                              <a:latin typeface="Cambria Math" panose="02040503050406030204" pitchFamily="18" charset="0"/>
                              <a:ea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d>
                        <m:dPr>
                          <m:begChr m:val="["/>
                          <m:endChr m:val="]"/>
                          <m:ctrlPr>
                            <a:rPr lang="en-US" sz="3600" i="1">
                              <a:latin typeface="Cambria Math" panose="02040503050406030204" pitchFamily="18" charset="0"/>
                            </a:rPr>
                          </m:ctrlPr>
                        </m:dPr>
                        <m:e>
                          <m:sSub>
                            <m:sSubPr>
                              <m:ctrlPr>
                                <a:rPr lang="en-US" sz="3600" i="1">
                                  <a:latin typeface="Cambria Math" panose="02040503050406030204" pitchFamily="18" charset="0"/>
                                </a:rPr>
                              </m:ctrlPr>
                            </m:sSubPr>
                            <m:e>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e>
                            <m:sub>
                              <m:r>
                                <a:rPr lang="en-US" sz="3600" i="1">
                                  <a:latin typeface="Cambria Math" panose="02040503050406030204" pitchFamily="18" charset="0"/>
                                </a:rPr>
                                <m:t>𝑤</m:t>
                              </m:r>
                            </m:sub>
                          </m:sSub>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e>
                      </m:d>
                      <m:r>
                        <a:rPr lang="en-US" sz="3600" i="1">
                          <a:latin typeface="Cambria Math" panose="02040503050406030204" pitchFamily="18" charset="0"/>
                        </a:rPr>
                        <m:t> </m:t>
                      </m:r>
                      <m:f>
                        <m:fPr>
                          <m:ctrlPr>
                            <a:rPr lang="en-US" sz="3600" i="1">
                              <a:latin typeface="Cambria Math" panose="02040503050406030204" pitchFamily="18" charset="0"/>
                            </a:rPr>
                          </m:ctrlPr>
                        </m:fPr>
                        <m:num>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num>
                        <m:den>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ea typeface="Cambria Math" panose="02040503050406030204" pitchFamily="18" charset="0"/>
                                </a:rPr>
                                <m:t>𝑝</m:t>
                              </m:r>
                            </m:sub>
                            <m:sup>
                              <m:r>
                                <a:rPr lang="en-US" sz="3600" i="1">
                                  <a:latin typeface="Cambria Math" panose="02040503050406030204" pitchFamily="18" charset="0"/>
                                </a:rPr>
                                <m:t>2</m:t>
                              </m:r>
                            </m:sup>
                          </m:sSubSup>
                        </m:den>
                      </m:f>
                    </m:oMath>
                  </m:oMathPara>
                </a14:m>
                <a:endParaRPr lang="en-US" sz="3600" dirty="0"/>
              </a:p>
            </p:txBody>
          </p:sp>
        </mc:Choice>
        <mc:Fallback xmlns="">
          <p:sp>
            <p:nvSpPr>
              <p:cNvPr id="6" name="TextBox 5">
                <a:extLst>
                  <a:ext uri="{FF2B5EF4-FFF2-40B4-BE49-F238E27FC236}">
                    <a16:creationId xmlns:a16="http://schemas.microsoft.com/office/drawing/2014/main" id="{2E9FEA06-CFEF-62B4-1ED4-4BD6F7FC6021}"/>
                  </a:ext>
                </a:extLst>
              </p:cNvPr>
              <p:cNvSpPr txBox="1">
                <a:spLocks noRot="1" noChangeAspect="1" noMove="1" noResize="1" noEditPoints="1" noAdjustHandles="1" noChangeArrowheads="1" noChangeShapeType="1" noTextEdit="1"/>
              </p:cNvSpPr>
              <p:nvPr/>
            </p:nvSpPr>
            <p:spPr>
              <a:xfrm>
                <a:off x="6330477" y="2078136"/>
                <a:ext cx="5459893" cy="1932260"/>
              </a:xfrm>
              <a:prstGeom prst="rect">
                <a:avLst/>
              </a:prstGeom>
              <a:blipFill>
                <a:blip r:embed="rId2"/>
                <a:stretch>
                  <a:fillRect b="-32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C84117D-AB2A-96E0-D0C3-896AF6E395C3}"/>
              </a:ext>
            </a:extLst>
          </p:cNvPr>
          <p:cNvSpPr txBox="1"/>
          <p:nvPr/>
        </p:nvSpPr>
        <p:spPr>
          <a:xfrm>
            <a:off x="7600013" y="1454051"/>
            <a:ext cx="2459328" cy="369332"/>
          </a:xfrm>
          <a:prstGeom prst="rect">
            <a:avLst/>
          </a:prstGeom>
          <a:noFill/>
        </p:spPr>
        <p:txBody>
          <a:bodyPr wrap="none" rtlCol="0">
            <a:spAutoFit/>
          </a:bodyPr>
          <a:lstStyle/>
          <a:p>
            <a:r>
              <a:rPr lang="en-US" dirty="0"/>
              <a:t>Directional selection</a:t>
            </a:r>
          </a:p>
        </p:txBody>
      </p:sp>
      <p:sp>
        <p:nvSpPr>
          <p:cNvPr id="2" name="TextBox 1">
            <a:extLst>
              <a:ext uri="{FF2B5EF4-FFF2-40B4-BE49-F238E27FC236}">
                <a16:creationId xmlns:a16="http://schemas.microsoft.com/office/drawing/2014/main" id="{EABE7C49-3530-5DDB-B142-E1A8B941B341}"/>
              </a:ext>
            </a:extLst>
          </p:cNvPr>
          <p:cNvSpPr txBox="1"/>
          <p:nvPr/>
        </p:nvSpPr>
        <p:spPr>
          <a:xfrm>
            <a:off x="7884826" y="4080483"/>
            <a:ext cx="1604927" cy="369332"/>
          </a:xfrm>
          <a:prstGeom prst="rect">
            <a:avLst/>
          </a:prstGeom>
          <a:noFill/>
        </p:spPr>
        <p:txBody>
          <a:bodyPr wrap="none" rtlCol="0">
            <a:spAutoFit/>
          </a:bodyPr>
          <a:lstStyle/>
          <a:p>
            <a:r>
              <a:rPr lang="en-US" dirty="0"/>
              <a:t>Genetic Drift</a:t>
            </a:r>
          </a:p>
        </p:txBody>
      </p:sp>
      <p:pic>
        <p:nvPicPr>
          <p:cNvPr id="3" name="Picture 2">
            <a:extLst>
              <a:ext uri="{FF2B5EF4-FFF2-40B4-BE49-F238E27FC236}">
                <a16:creationId xmlns:a16="http://schemas.microsoft.com/office/drawing/2014/main" id="{BFE59564-87A0-6D7C-818C-01E85182D0C2}"/>
              </a:ext>
            </a:extLst>
          </p:cNvPr>
          <p:cNvPicPr>
            <a:picLocks noChangeAspect="1"/>
          </p:cNvPicPr>
          <p:nvPr/>
        </p:nvPicPr>
        <p:blipFill>
          <a:blip r:embed="rId3"/>
          <a:srcRect l="-3846" t="-4277" r="-5500" b="-3259"/>
          <a:stretch>
            <a:fillRect/>
          </a:stretch>
        </p:blipFill>
        <p:spPr>
          <a:xfrm>
            <a:off x="193964" y="1108364"/>
            <a:ext cx="5902036" cy="574963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90DEAD5-45DC-9338-30D7-05ECBAF9552F}"/>
                  </a:ext>
                </a:extLst>
              </p:cNvPr>
              <p:cNvSpPr txBox="1"/>
              <p:nvPr/>
            </p:nvSpPr>
            <p:spPr>
              <a:xfrm>
                <a:off x="5770085" y="4519902"/>
                <a:ext cx="6100996" cy="10893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b="0" i="1" smtClean="0">
                              <a:latin typeface="Cambria Math" panose="02040503050406030204" pitchFamily="18" charset="0"/>
                            </a:rPr>
                            <m:t>𝑏</m:t>
                          </m:r>
                        </m:sub>
                        <m:sup>
                          <m:r>
                            <a:rPr lang="en-US" sz="3600" i="1">
                              <a:latin typeface="Cambria Math" panose="02040503050406030204" pitchFamily="18" charset="0"/>
                            </a:rPr>
                            <m:t>2</m:t>
                          </m:r>
                        </m:sup>
                      </m:sSubSup>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f>
                        <m:fPr>
                          <m:ctrlPr>
                            <a:rPr lang="en-US" sz="3600" i="1">
                              <a:latin typeface="Cambria Math" panose="02040503050406030204" pitchFamily="18" charset="0"/>
                            </a:rPr>
                          </m:ctrlPr>
                        </m:fPr>
                        <m:num>
                          <m:r>
                            <a:rPr lang="en-US" sz="3600" b="0" i="1" smtClean="0">
                              <a:latin typeface="Cambria Math" panose="02040503050406030204" pitchFamily="18" charset="0"/>
                            </a:rPr>
                            <m:t>𝑡</m:t>
                          </m:r>
                        </m:num>
                        <m:den>
                          <m:r>
                            <a:rPr lang="en-US" sz="3600" b="0" i="1" smtClean="0">
                              <a:latin typeface="Cambria Math" panose="02040503050406030204" pitchFamily="18" charset="0"/>
                            </a:rPr>
                            <m:t>𝑁</m:t>
                          </m:r>
                        </m:den>
                      </m:f>
                    </m:oMath>
                  </m:oMathPara>
                </a14:m>
                <a:endParaRPr lang="en-US" sz="3600" dirty="0"/>
              </a:p>
            </p:txBody>
          </p:sp>
        </mc:Choice>
        <mc:Fallback xmlns="">
          <p:sp>
            <p:nvSpPr>
              <p:cNvPr id="9" name="TextBox 8">
                <a:extLst>
                  <a:ext uri="{FF2B5EF4-FFF2-40B4-BE49-F238E27FC236}">
                    <a16:creationId xmlns:a16="http://schemas.microsoft.com/office/drawing/2014/main" id="{190DEAD5-45DC-9338-30D7-05ECBAF9552F}"/>
                  </a:ext>
                </a:extLst>
              </p:cNvPr>
              <p:cNvSpPr txBox="1">
                <a:spLocks noRot="1" noChangeAspect="1" noMove="1" noResize="1" noEditPoints="1" noAdjustHandles="1" noChangeArrowheads="1" noChangeShapeType="1" noTextEdit="1"/>
              </p:cNvSpPr>
              <p:nvPr/>
            </p:nvSpPr>
            <p:spPr>
              <a:xfrm>
                <a:off x="5770085" y="4519902"/>
                <a:ext cx="6100996" cy="1089337"/>
              </a:xfrm>
              <a:prstGeom prst="rect">
                <a:avLst/>
              </a:prstGeom>
              <a:blipFill>
                <a:blip r:embed="rId4"/>
                <a:stretch>
                  <a:fillRect b="-9195"/>
                </a:stretch>
              </a:blipFill>
            </p:spPr>
            <p:txBody>
              <a:bodyPr/>
              <a:lstStyle/>
              <a:p>
                <a:r>
                  <a:rPr lang="en-US">
                    <a:noFill/>
                  </a:rPr>
                  <a:t> </a:t>
                </a:r>
              </a:p>
            </p:txBody>
          </p:sp>
        </mc:Fallback>
      </mc:AlternateContent>
    </p:spTree>
    <p:extLst>
      <p:ext uri="{BB962C8B-B14F-4D97-AF65-F5344CB8AC3E}">
        <p14:creationId xmlns:p14="http://schemas.microsoft.com/office/powerpoint/2010/main" val="55828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BFEFFB-F2BF-971C-E28C-F06687E9B9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84AD75-859A-0277-11F3-0A55BE8B1894}"/>
              </a:ext>
            </a:extLst>
          </p:cNvPr>
          <p:cNvSpPr txBox="1"/>
          <p:nvPr/>
        </p:nvSpPr>
        <p:spPr>
          <a:xfrm>
            <a:off x="1124264" y="374754"/>
            <a:ext cx="10185802" cy="523220"/>
          </a:xfrm>
          <a:prstGeom prst="rect">
            <a:avLst/>
          </a:prstGeom>
          <a:noFill/>
        </p:spPr>
        <p:txBody>
          <a:bodyPr wrap="none" rtlCol="0">
            <a:spAutoFit/>
          </a:bodyPr>
          <a:lstStyle/>
          <a:p>
            <a:r>
              <a:rPr lang="en-US" sz="2800" dirty="0"/>
              <a:t>Models of trait evolution based on evolutionary processes</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2597681-9228-72D8-59FC-29EE88C223A6}"/>
                  </a:ext>
                </a:extLst>
              </p:cNvPr>
              <p:cNvSpPr txBox="1"/>
              <p:nvPr/>
            </p:nvSpPr>
            <p:spPr>
              <a:xfrm>
                <a:off x="6330477" y="2078136"/>
                <a:ext cx="5459893" cy="19322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n-US" sz="3600" b="0" i="1" smtClean="0">
                              <a:latin typeface="Cambria Math" panose="02040503050406030204" pitchFamily="18" charset="0"/>
                            </a:rPr>
                            <m:t>𝑅</m:t>
                          </m:r>
                          <m:r>
                            <a:rPr lang="en-US" sz="3600" b="0" i="1" smtClean="0">
                              <a:latin typeface="Cambria Math" panose="02040503050406030204" pitchFamily="18" charset="0"/>
                            </a:rPr>
                            <m:t>=</m:t>
                          </m:r>
                          <m:r>
                            <a:rPr lang="en-US" sz="3600" b="0" i="1" smtClean="0">
                              <a:latin typeface="Cambria Math" panose="02040503050406030204" pitchFamily="18" charset="0"/>
                            </a:rPr>
                            <m:t>𝑆h</m:t>
                          </m:r>
                        </m:e>
                        <m:sup>
                          <m:r>
                            <a:rPr lang="en-US" sz="3600" b="0" i="1" smtClean="0">
                              <a:latin typeface="Cambria Math" panose="02040503050406030204" pitchFamily="18" charset="0"/>
                            </a:rPr>
                            <m:t>2</m:t>
                          </m:r>
                        </m:sup>
                      </m:sSup>
                    </m:oMath>
                  </m:oMathPara>
                </a14:m>
                <a:endParaRPr lang="en-US" sz="3600" dirty="0"/>
              </a:p>
              <a:p>
                <a:pP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ea typeface="Cambria Math" panose="02040503050406030204" pitchFamily="18" charset="0"/>
                        </a:rPr>
                        <m:t>∆</m:t>
                      </m:r>
                      <m:acc>
                        <m:accPr>
                          <m:chr m:val="̅"/>
                          <m:ctrlPr>
                            <a:rPr lang="en-US" sz="3600" i="1">
                              <a:latin typeface="Cambria Math" panose="02040503050406030204" pitchFamily="18" charset="0"/>
                              <a:ea typeface="Cambria Math" panose="02040503050406030204" pitchFamily="18" charset="0"/>
                            </a:rPr>
                          </m:ctrlPr>
                        </m:accPr>
                        <m:e>
                          <m:r>
                            <a:rPr lang="en-US" sz="3600" i="1">
                              <a:latin typeface="Cambria Math" panose="02040503050406030204" pitchFamily="18" charset="0"/>
                              <a:ea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d>
                        <m:dPr>
                          <m:begChr m:val="["/>
                          <m:endChr m:val="]"/>
                          <m:ctrlPr>
                            <a:rPr lang="en-US" sz="3600" i="1">
                              <a:latin typeface="Cambria Math" panose="02040503050406030204" pitchFamily="18" charset="0"/>
                            </a:rPr>
                          </m:ctrlPr>
                        </m:dPr>
                        <m:e>
                          <m:sSub>
                            <m:sSubPr>
                              <m:ctrlPr>
                                <a:rPr lang="en-US" sz="3600" i="1">
                                  <a:latin typeface="Cambria Math" panose="02040503050406030204" pitchFamily="18" charset="0"/>
                                </a:rPr>
                              </m:ctrlPr>
                            </m:sSubPr>
                            <m:e>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e>
                            <m:sub>
                              <m:r>
                                <a:rPr lang="en-US" sz="3600" i="1">
                                  <a:latin typeface="Cambria Math" panose="02040503050406030204" pitchFamily="18" charset="0"/>
                                </a:rPr>
                                <m:t>𝑤</m:t>
                              </m:r>
                            </m:sub>
                          </m:sSub>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e>
                      </m:d>
                      <m:r>
                        <a:rPr lang="en-US" sz="3600" i="1">
                          <a:latin typeface="Cambria Math" panose="02040503050406030204" pitchFamily="18" charset="0"/>
                        </a:rPr>
                        <m:t> </m:t>
                      </m:r>
                      <m:f>
                        <m:fPr>
                          <m:ctrlPr>
                            <a:rPr lang="en-US" sz="3600" i="1">
                              <a:latin typeface="Cambria Math" panose="02040503050406030204" pitchFamily="18" charset="0"/>
                            </a:rPr>
                          </m:ctrlPr>
                        </m:fPr>
                        <m:num>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num>
                        <m:den>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ea typeface="Cambria Math" panose="02040503050406030204" pitchFamily="18" charset="0"/>
                                </a:rPr>
                                <m:t>𝑝</m:t>
                              </m:r>
                            </m:sub>
                            <m:sup>
                              <m:r>
                                <a:rPr lang="en-US" sz="3600" i="1">
                                  <a:latin typeface="Cambria Math" panose="02040503050406030204" pitchFamily="18" charset="0"/>
                                </a:rPr>
                                <m:t>2</m:t>
                              </m:r>
                            </m:sup>
                          </m:sSubSup>
                        </m:den>
                      </m:f>
                    </m:oMath>
                  </m:oMathPara>
                </a14:m>
                <a:endParaRPr lang="en-US" sz="3600" dirty="0"/>
              </a:p>
            </p:txBody>
          </p:sp>
        </mc:Choice>
        <mc:Fallback>
          <p:sp>
            <p:nvSpPr>
              <p:cNvPr id="6" name="TextBox 5">
                <a:extLst>
                  <a:ext uri="{FF2B5EF4-FFF2-40B4-BE49-F238E27FC236}">
                    <a16:creationId xmlns:a16="http://schemas.microsoft.com/office/drawing/2014/main" id="{C2597681-9228-72D8-59FC-29EE88C223A6}"/>
                  </a:ext>
                </a:extLst>
              </p:cNvPr>
              <p:cNvSpPr txBox="1">
                <a:spLocks noRot="1" noChangeAspect="1" noMove="1" noResize="1" noEditPoints="1" noAdjustHandles="1" noChangeArrowheads="1" noChangeShapeType="1" noTextEdit="1"/>
              </p:cNvSpPr>
              <p:nvPr/>
            </p:nvSpPr>
            <p:spPr>
              <a:xfrm>
                <a:off x="6330477" y="2078136"/>
                <a:ext cx="5459893" cy="1932260"/>
              </a:xfrm>
              <a:prstGeom prst="rect">
                <a:avLst/>
              </a:prstGeom>
              <a:blipFill>
                <a:blip r:embed="rId2"/>
                <a:stretch>
                  <a:fillRect b="-32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6E315B6-1D4B-C5BA-B1BE-1D08AC0771DD}"/>
              </a:ext>
            </a:extLst>
          </p:cNvPr>
          <p:cNvSpPr txBox="1"/>
          <p:nvPr/>
        </p:nvSpPr>
        <p:spPr>
          <a:xfrm>
            <a:off x="7600013" y="1454051"/>
            <a:ext cx="2459328" cy="369332"/>
          </a:xfrm>
          <a:prstGeom prst="rect">
            <a:avLst/>
          </a:prstGeom>
          <a:noFill/>
        </p:spPr>
        <p:txBody>
          <a:bodyPr wrap="none" rtlCol="0">
            <a:spAutoFit/>
          </a:bodyPr>
          <a:lstStyle/>
          <a:p>
            <a:r>
              <a:rPr lang="en-US" dirty="0"/>
              <a:t>Directional selection</a:t>
            </a:r>
          </a:p>
        </p:txBody>
      </p:sp>
      <p:sp>
        <p:nvSpPr>
          <p:cNvPr id="2" name="TextBox 1">
            <a:extLst>
              <a:ext uri="{FF2B5EF4-FFF2-40B4-BE49-F238E27FC236}">
                <a16:creationId xmlns:a16="http://schemas.microsoft.com/office/drawing/2014/main" id="{3E227026-82DA-5C10-56DB-98EDBF448415}"/>
              </a:ext>
            </a:extLst>
          </p:cNvPr>
          <p:cNvSpPr txBox="1"/>
          <p:nvPr/>
        </p:nvSpPr>
        <p:spPr>
          <a:xfrm>
            <a:off x="7884826" y="4080483"/>
            <a:ext cx="1604927" cy="369332"/>
          </a:xfrm>
          <a:prstGeom prst="rect">
            <a:avLst/>
          </a:prstGeom>
          <a:noFill/>
        </p:spPr>
        <p:txBody>
          <a:bodyPr wrap="none" rtlCol="0">
            <a:spAutoFit/>
          </a:bodyPr>
          <a:lstStyle/>
          <a:p>
            <a:r>
              <a:rPr lang="en-US" dirty="0"/>
              <a:t>Genetic Drift</a:t>
            </a:r>
          </a:p>
        </p:txBody>
      </p:sp>
      <p:pic>
        <p:nvPicPr>
          <p:cNvPr id="3" name="Picture 2">
            <a:extLst>
              <a:ext uri="{FF2B5EF4-FFF2-40B4-BE49-F238E27FC236}">
                <a16:creationId xmlns:a16="http://schemas.microsoft.com/office/drawing/2014/main" id="{7BAB75B4-7073-8AA8-F3F2-9B6D31E2E11F}"/>
              </a:ext>
            </a:extLst>
          </p:cNvPr>
          <p:cNvPicPr>
            <a:picLocks noChangeAspect="1"/>
          </p:cNvPicPr>
          <p:nvPr/>
        </p:nvPicPr>
        <p:blipFill>
          <a:blip r:embed="rId3"/>
          <a:srcRect l="-3846" t="-4277" r="-5500" b="-3259"/>
          <a:stretch>
            <a:fillRect/>
          </a:stretch>
        </p:blipFill>
        <p:spPr>
          <a:xfrm>
            <a:off x="193964" y="1108364"/>
            <a:ext cx="5902036" cy="5749636"/>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130A7BC-A556-F325-A535-1977ED0C9E53}"/>
                  </a:ext>
                </a:extLst>
              </p:cNvPr>
              <p:cNvSpPr txBox="1"/>
              <p:nvPr/>
            </p:nvSpPr>
            <p:spPr>
              <a:xfrm>
                <a:off x="5770085" y="4519902"/>
                <a:ext cx="6100996" cy="10893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b="0" i="1" smtClean="0">
                              <a:latin typeface="Cambria Math" panose="02040503050406030204" pitchFamily="18" charset="0"/>
                            </a:rPr>
                            <m:t>𝑏</m:t>
                          </m:r>
                        </m:sub>
                        <m:sup>
                          <m:r>
                            <a:rPr lang="en-US" sz="3600" i="1">
                              <a:latin typeface="Cambria Math" panose="02040503050406030204" pitchFamily="18" charset="0"/>
                            </a:rPr>
                            <m:t>2</m:t>
                          </m:r>
                        </m:sup>
                      </m:sSubSup>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f>
                        <m:fPr>
                          <m:ctrlPr>
                            <a:rPr lang="en-US" sz="3600" i="1">
                              <a:latin typeface="Cambria Math" panose="02040503050406030204" pitchFamily="18" charset="0"/>
                            </a:rPr>
                          </m:ctrlPr>
                        </m:fPr>
                        <m:num>
                          <m:r>
                            <a:rPr lang="en-US" sz="3600" b="0" i="1" smtClean="0">
                              <a:latin typeface="Cambria Math" panose="02040503050406030204" pitchFamily="18" charset="0"/>
                            </a:rPr>
                            <m:t>𝑡</m:t>
                          </m:r>
                        </m:num>
                        <m:den>
                          <m:r>
                            <a:rPr lang="en-US" sz="3600" b="0" i="1" smtClean="0">
                              <a:latin typeface="Cambria Math" panose="02040503050406030204" pitchFamily="18" charset="0"/>
                            </a:rPr>
                            <m:t>𝑁</m:t>
                          </m:r>
                        </m:den>
                      </m:f>
                    </m:oMath>
                  </m:oMathPara>
                </a14:m>
                <a:endParaRPr lang="en-US" sz="3600" dirty="0"/>
              </a:p>
            </p:txBody>
          </p:sp>
        </mc:Choice>
        <mc:Fallback>
          <p:sp>
            <p:nvSpPr>
              <p:cNvPr id="9" name="TextBox 8">
                <a:extLst>
                  <a:ext uri="{FF2B5EF4-FFF2-40B4-BE49-F238E27FC236}">
                    <a16:creationId xmlns:a16="http://schemas.microsoft.com/office/drawing/2014/main" id="{1130A7BC-A556-F325-A535-1977ED0C9E53}"/>
                  </a:ext>
                </a:extLst>
              </p:cNvPr>
              <p:cNvSpPr txBox="1">
                <a:spLocks noRot="1" noChangeAspect="1" noMove="1" noResize="1" noEditPoints="1" noAdjustHandles="1" noChangeArrowheads="1" noChangeShapeType="1" noTextEdit="1"/>
              </p:cNvSpPr>
              <p:nvPr/>
            </p:nvSpPr>
            <p:spPr>
              <a:xfrm>
                <a:off x="5770085" y="4519902"/>
                <a:ext cx="6100996" cy="1089337"/>
              </a:xfrm>
              <a:prstGeom prst="rect">
                <a:avLst/>
              </a:prstGeom>
              <a:blipFill>
                <a:blip r:embed="rId4"/>
                <a:stretch>
                  <a:fillRect b="-919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A253A25-4EEC-1456-5429-4CB96E1220FB}"/>
              </a:ext>
            </a:extLst>
          </p:cNvPr>
          <p:cNvSpPr txBox="1"/>
          <p:nvPr/>
        </p:nvSpPr>
        <p:spPr>
          <a:xfrm>
            <a:off x="6725377" y="5910454"/>
            <a:ext cx="4208599" cy="646331"/>
          </a:xfrm>
          <a:prstGeom prst="rect">
            <a:avLst/>
          </a:prstGeom>
          <a:solidFill>
            <a:srgbClr val="6D6D6D"/>
          </a:solidFill>
        </p:spPr>
        <p:txBody>
          <a:bodyPr wrap="square" rtlCol="0">
            <a:spAutoFit/>
          </a:bodyPr>
          <a:lstStyle/>
          <a:p>
            <a:r>
              <a:rPr lang="en-US" dirty="0">
                <a:solidFill>
                  <a:srgbClr val="FFFF00"/>
                </a:solidFill>
              </a:rPr>
              <a:t>Can we use any of these models in macroevolution?</a:t>
            </a:r>
          </a:p>
        </p:txBody>
      </p:sp>
    </p:spTree>
    <p:extLst>
      <p:ext uri="{BB962C8B-B14F-4D97-AF65-F5344CB8AC3E}">
        <p14:creationId xmlns:p14="http://schemas.microsoft.com/office/powerpoint/2010/main" val="976401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C2F7AA-BF36-AA5A-9901-B65C8D38D7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CA7BD8-52CD-0768-EF7E-6B99109770C4}"/>
              </a:ext>
            </a:extLst>
          </p:cNvPr>
          <p:cNvSpPr txBox="1"/>
          <p:nvPr/>
        </p:nvSpPr>
        <p:spPr>
          <a:xfrm>
            <a:off x="1124264" y="374754"/>
            <a:ext cx="10185802" cy="523220"/>
          </a:xfrm>
          <a:prstGeom prst="rect">
            <a:avLst/>
          </a:prstGeom>
          <a:noFill/>
        </p:spPr>
        <p:txBody>
          <a:bodyPr wrap="none" rtlCol="0">
            <a:spAutoFit/>
          </a:bodyPr>
          <a:lstStyle/>
          <a:p>
            <a:r>
              <a:rPr lang="en-US" sz="2800" dirty="0"/>
              <a:t>Models of trait evolution based on evolutionary processes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8E8B86-8DEE-DC5C-C5B5-76C64F8A0FE9}"/>
                  </a:ext>
                </a:extLst>
              </p:cNvPr>
              <p:cNvSpPr txBox="1"/>
              <p:nvPr/>
            </p:nvSpPr>
            <p:spPr>
              <a:xfrm>
                <a:off x="6330477" y="2078136"/>
                <a:ext cx="5459893" cy="19322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n-US" sz="3600" b="0" i="1" smtClean="0">
                              <a:latin typeface="Cambria Math" panose="02040503050406030204" pitchFamily="18" charset="0"/>
                            </a:rPr>
                            <m:t>𝑅</m:t>
                          </m:r>
                          <m:r>
                            <a:rPr lang="en-US" sz="3600" b="0" i="1" smtClean="0">
                              <a:latin typeface="Cambria Math" panose="02040503050406030204" pitchFamily="18" charset="0"/>
                            </a:rPr>
                            <m:t>=</m:t>
                          </m:r>
                          <m:r>
                            <a:rPr lang="en-US" sz="3600" b="0" i="1" smtClean="0">
                              <a:latin typeface="Cambria Math" panose="02040503050406030204" pitchFamily="18" charset="0"/>
                            </a:rPr>
                            <m:t>𝑆h</m:t>
                          </m:r>
                        </m:e>
                        <m:sup>
                          <m:r>
                            <a:rPr lang="en-US" sz="3600" b="0" i="1" smtClean="0">
                              <a:latin typeface="Cambria Math" panose="02040503050406030204" pitchFamily="18" charset="0"/>
                            </a:rPr>
                            <m:t>2</m:t>
                          </m:r>
                        </m:sup>
                      </m:sSup>
                    </m:oMath>
                  </m:oMathPara>
                </a14:m>
                <a:endParaRPr lang="en-US" sz="3600" dirty="0"/>
              </a:p>
              <a:p>
                <a:pP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ea typeface="Cambria Math" panose="02040503050406030204" pitchFamily="18" charset="0"/>
                        </a:rPr>
                        <m:t>∆</m:t>
                      </m:r>
                      <m:acc>
                        <m:accPr>
                          <m:chr m:val="̅"/>
                          <m:ctrlPr>
                            <a:rPr lang="en-US" sz="3600" i="1">
                              <a:latin typeface="Cambria Math" panose="02040503050406030204" pitchFamily="18" charset="0"/>
                              <a:ea typeface="Cambria Math" panose="02040503050406030204" pitchFamily="18" charset="0"/>
                            </a:rPr>
                          </m:ctrlPr>
                        </m:accPr>
                        <m:e>
                          <m:r>
                            <a:rPr lang="en-US" sz="3600" i="1">
                              <a:latin typeface="Cambria Math" panose="02040503050406030204" pitchFamily="18" charset="0"/>
                              <a:ea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d>
                        <m:dPr>
                          <m:begChr m:val="["/>
                          <m:endChr m:val="]"/>
                          <m:ctrlPr>
                            <a:rPr lang="en-US" sz="3600" i="1">
                              <a:latin typeface="Cambria Math" panose="02040503050406030204" pitchFamily="18" charset="0"/>
                            </a:rPr>
                          </m:ctrlPr>
                        </m:dPr>
                        <m:e>
                          <m:sSub>
                            <m:sSubPr>
                              <m:ctrlPr>
                                <a:rPr lang="en-US" sz="3600" i="1">
                                  <a:latin typeface="Cambria Math" panose="02040503050406030204" pitchFamily="18" charset="0"/>
                                </a:rPr>
                              </m:ctrlPr>
                            </m:sSubPr>
                            <m:e>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e>
                            <m:sub>
                              <m:r>
                                <a:rPr lang="en-US" sz="3600" i="1">
                                  <a:latin typeface="Cambria Math" panose="02040503050406030204" pitchFamily="18" charset="0"/>
                                </a:rPr>
                                <m:t>𝑤</m:t>
                              </m:r>
                            </m:sub>
                          </m:sSub>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acc>
                            <m:accPr>
                              <m:chr m:val="̅"/>
                              <m:ctrlPr>
                                <a:rPr lang="en-US" sz="3600" i="1">
                                  <a:latin typeface="Cambria Math" panose="02040503050406030204" pitchFamily="18" charset="0"/>
                                </a:rPr>
                              </m:ctrlPr>
                            </m:accPr>
                            <m:e>
                              <m:r>
                                <a:rPr lang="en-US" sz="3600" i="1">
                                  <a:latin typeface="Cambria Math" panose="02040503050406030204" pitchFamily="18" charset="0"/>
                                </a:rPr>
                                <m:t>𝑧</m:t>
                              </m:r>
                            </m:e>
                          </m:acc>
                          <m:d>
                            <m:dPr>
                              <m:ctrlPr>
                                <a:rPr lang="en-US" sz="3600" i="1">
                                  <a:latin typeface="Cambria Math" panose="02040503050406030204" pitchFamily="18" charset="0"/>
                                </a:rPr>
                              </m:ctrlPr>
                            </m:dPr>
                            <m:e>
                              <m:r>
                                <a:rPr lang="en-US" sz="3600" i="1">
                                  <a:latin typeface="Cambria Math" panose="02040503050406030204" pitchFamily="18" charset="0"/>
                                </a:rPr>
                                <m:t>𝑡</m:t>
                              </m:r>
                            </m:e>
                          </m:d>
                        </m:e>
                      </m:d>
                      <m:r>
                        <a:rPr lang="en-US" sz="3600" i="1">
                          <a:latin typeface="Cambria Math" panose="02040503050406030204" pitchFamily="18" charset="0"/>
                        </a:rPr>
                        <m:t> </m:t>
                      </m:r>
                      <m:f>
                        <m:fPr>
                          <m:ctrlPr>
                            <a:rPr lang="en-US" sz="3600" i="1">
                              <a:latin typeface="Cambria Math" panose="02040503050406030204" pitchFamily="18" charset="0"/>
                            </a:rPr>
                          </m:ctrlPr>
                        </m:fPr>
                        <m:num>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num>
                        <m:den>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ea typeface="Cambria Math" panose="02040503050406030204" pitchFamily="18" charset="0"/>
                                </a:rPr>
                                <m:t>𝑝</m:t>
                              </m:r>
                            </m:sub>
                            <m:sup>
                              <m:r>
                                <a:rPr lang="en-US" sz="3600" i="1">
                                  <a:latin typeface="Cambria Math" panose="02040503050406030204" pitchFamily="18" charset="0"/>
                                </a:rPr>
                                <m:t>2</m:t>
                              </m:r>
                            </m:sup>
                          </m:sSubSup>
                        </m:den>
                      </m:f>
                    </m:oMath>
                  </m:oMathPara>
                </a14:m>
                <a:endParaRPr lang="en-US" sz="3600" dirty="0"/>
              </a:p>
            </p:txBody>
          </p:sp>
        </mc:Choice>
        <mc:Fallback xmlns="">
          <p:sp>
            <p:nvSpPr>
              <p:cNvPr id="6" name="TextBox 5">
                <a:extLst>
                  <a:ext uri="{FF2B5EF4-FFF2-40B4-BE49-F238E27FC236}">
                    <a16:creationId xmlns:a16="http://schemas.microsoft.com/office/drawing/2014/main" id="{AA8E8B86-8DEE-DC5C-C5B5-76C64F8A0FE9}"/>
                  </a:ext>
                </a:extLst>
              </p:cNvPr>
              <p:cNvSpPr txBox="1">
                <a:spLocks noRot="1" noChangeAspect="1" noMove="1" noResize="1" noEditPoints="1" noAdjustHandles="1" noChangeArrowheads="1" noChangeShapeType="1" noTextEdit="1"/>
              </p:cNvSpPr>
              <p:nvPr/>
            </p:nvSpPr>
            <p:spPr>
              <a:xfrm>
                <a:off x="6330477" y="2078136"/>
                <a:ext cx="5459893" cy="1932260"/>
              </a:xfrm>
              <a:prstGeom prst="rect">
                <a:avLst/>
              </a:prstGeom>
              <a:blipFill>
                <a:blip r:embed="rId2"/>
                <a:stretch>
                  <a:fillRect b="-32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96A6EDA-230E-5733-C4D1-02DCD15AAB29}"/>
              </a:ext>
            </a:extLst>
          </p:cNvPr>
          <p:cNvSpPr txBox="1"/>
          <p:nvPr/>
        </p:nvSpPr>
        <p:spPr>
          <a:xfrm>
            <a:off x="7600013" y="1454051"/>
            <a:ext cx="2459328" cy="369332"/>
          </a:xfrm>
          <a:prstGeom prst="rect">
            <a:avLst/>
          </a:prstGeom>
          <a:noFill/>
        </p:spPr>
        <p:txBody>
          <a:bodyPr wrap="none" rtlCol="0">
            <a:spAutoFit/>
          </a:bodyPr>
          <a:lstStyle/>
          <a:p>
            <a:r>
              <a:rPr lang="en-US" dirty="0"/>
              <a:t>Directional selection</a:t>
            </a:r>
          </a:p>
        </p:txBody>
      </p:sp>
      <p:sp>
        <p:nvSpPr>
          <p:cNvPr id="2" name="TextBox 1">
            <a:extLst>
              <a:ext uri="{FF2B5EF4-FFF2-40B4-BE49-F238E27FC236}">
                <a16:creationId xmlns:a16="http://schemas.microsoft.com/office/drawing/2014/main" id="{7BD63518-6AC3-16E5-AF9A-22EBAD884015}"/>
              </a:ext>
            </a:extLst>
          </p:cNvPr>
          <p:cNvSpPr txBox="1"/>
          <p:nvPr/>
        </p:nvSpPr>
        <p:spPr>
          <a:xfrm>
            <a:off x="7884826" y="4080483"/>
            <a:ext cx="1604927" cy="369332"/>
          </a:xfrm>
          <a:prstGeom prst="rect">
            <a:avLst/>
          </a:prstGeom>
          <a:noFill/>
        </p:spPr>
        <p:txBody>
          <a:bodyPr wrap="none" rtlCol="0">
            <a:spAutoFit/>
          </a:bodyPr>
          <a:lstStyle/>
          <a:p>
            <a:r>
              <a:rPr lang="en-US" dirty="0"/>
              <a:t>Genetic Drift</a:t>
            </a:r>
          </a:p>
        </p:txBody>
      </p:sp>
      <p:pic>
        <p:nvPicPr>
          <p:cNvPr id="3" name="Picture 2">
            <a:extLst>
              <a:ext uri="{FF2B5EF4-FFF2-40B4-BE49-F238E27FC236}">
                <a16:creationId xmlns:a16="http://schemas.microsoft.com/office/drawing/2014/main" id="{2FA1B488-E36D-5789-E5E6-2738CBFE941B}"/>
              </a:ext>
            </a:extLst>
          </p:cNvPr>
          <p:cNvPicPr>
            <a:picLocks noChangeAspect="1"/>
          </p:cNvPicPr>
          <p:nvPr/>
        </p:nvPicPr>
        <p:blipFill>
          <a:blip r:embed="rId3"/>
          <a:stretch>
            <a:fillRect/>
          </a:stretch>
        </p:blipFill>
        <p:spPr>
          <a:xfrm>
            <a:off x="401630" y="1337046"/>
            <a:ext cx="5397500" cy="53467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4334F2A-2B1F-6C5B-112F-4644D418E878}"/>
                  </a:ext>
                </a:extLst>
              </p:cNvPr>
              <p:cNvSpPr txBox="1"/>
              <p:nvPr/>
            </p:nvSpPr>
            <p:spPr>
              <a:xfrm>
                <a:off x="5770085" y="4519902"/>
                <a:ext cx="6100996" cy="10893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b="0" i="1" smtClean="0">
                              <a:latin typeface="Cambria Math" panose="02040503050406030204" pitchFamily="18" charset="0"/>
                            </a:rPr>
                            <m:t>𝑏</m:t>
                          </m:r>
                        </m:sub>
                        <m:sup>
                          <m:r>
                            <a:rPr lang="en-US" sz="3600" i="1">
                              <a:latin typeface="Cambria Math" panose="02040503050406030204" pitchFamily="18" charset="0"/>
                            </a:rPr>
                            <m:t>2</m:t>
                          </m:r>
                        </m:sup>
                      </m:sSubSup>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f>
                        <m:fPr>
                          <m:ctrlPr>
                            <a:rPr lang="en-US" sz="3600" i="1">
                              <a:latin typeface="Cambria Math" panose="02040503050406030204" pitchFamily="18" charset="0"/>
                            </a:rPr>
                          </m:ctrlPr>
                        </m:fPr>
                        <m:num>
                          <m:r>
                            <a:rPr lang="en-US" sz="3600" b="0" i="1" smtClean="0">
                              <a:latin typeface="Cambria Math" panose="02040503050406030204" pitchFamily="18" charset="0"/>
                            </a:rPr>
                            <m:t>𝑡</m:t>
                          </m:r>
                        </m:num>
                        <m:den>
                          <m:r>
                            <a:rPr lang="en-US" sz="3600" b="0" i="1" smtClean="0">
                              <a:latin typeface="Cambria Math" panose="02040503050406030204" pitchFamily="18" charset="0"/>
                            </a:rPr>
                            <m:t>𝑁</m:t>
                          </m:r>
                        </m:den>
                      </m:f>
                    </m:oMath>
                  </m:oMathPara>
                </a14:m>
                <a:endParaRPr lang="en-US" sz="3600" dirty="0"/>
              </a:p>
            </p:txBody>
          </p:sp>
        </mc:Choice>
        <mc:Fallback xmlns="">
          <p:sp>
            <p:nvSpPr>
              <p:cNvPr id="9" name="TextBox 8">
                <a:extLst>
                  <a:ext uri="{FF2B5EF4-FFF2-40B4-BE49-F238E27FC236}">
                    <a16:creationId xmlns:a16="http://schemas.microsoft.com/office/drawing/2014/main" id="{C4334F2A-2B1F-6C5B-112F-4644D418E878}"/>
                  </a:ext>
                </a:extLst>
              </p:cNvPr>
              <p:cNvSpPr txBox="1">
                <a:spLocks noRot="1" noChangeAspect="1" noMove="1" noResize="1" noEditPoints="1" noAdjustHandles="1" noChangeArrowheads="1" noChangeShapeType="1" noTextEdit="1"/>
              </p:cNvSpPr>
              <p:nvPr/>
            </p:nvSpPr>
            <p:spPr>
              <a:xfrm>
                <a:off x="5770085" y="4519902"/>
                <a:ext cx="6100996" cy="1089337"/>
              </a:xfrm>
              <a:prstGeom prst="rect">
                <a:avLst/>
              </a:prstGeom>
              <a:blipFill>
                <a:blip r:embed="rId4"/>
                <a:stretch>
                  <a:fillRect b="-919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E655963-1420-D852-5CAC-E628005C7DC3}"/>
              </a:ext>
            </a:extLst>
          </p:cNvPr>
          <p:cNvSpPr/>
          <p:nvPr/>
        </p:nvSpPr>
        <p:spPr>
          <a:xfrm>
            <a:off x="6985416" y="4010397"/>
            <a:ext cx="3687581" cy="1820778"/>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8C26DF-7E91-0AB1-5882-BA50BFFDF7FF}"/>
              </a:ext>
            </a:extLst>
          </p:cNvPr>
          <p:cNvSpPr txBox="1"/>
          <p:nvPr/>
        </p:nvSpPr>
        <p:spPr>
          <a:xfrm>
            <a:off x="8065419" y="6113914"/>
            <a:ext cx="1377300" cy="369332"/>
          </a:xfrm>
          <a:prstGeom prst="rect">
            <a:avLst/>
          </a:prstGeom>
          <a:solidFill>
            <a:schemeClr val="tx1">
              <a:lumMod val="50000"/>
            </a:schemeClr>
          </a:solidFill>
        </p:spPr>
        <p:txBody>
          <a:bodyPr wrap="none" rtlCol="0">
            <a:spAutoFit/>
          </a:bodyPr>
          <a:lstStyle/>
          <a:p>
            <a:r>
              <a:rPr lang="en-US" dirty="0">
                <a:solidFill>
                  <a:srgbClr val="FFFF00"/>
                </a:solidFill>
              </a:rPr>
              <a:t>Null model</a:t>
            </a:r>
          </a:p>
        </p:txBody>
      </p:sp>
    </p:spTree>
    <p:extLst>
      <p:ext uri="{BB962C8B-B14F-4D97-AF65-F5344CB8AC3E}">
        <p14:creationId xmlns:p14="http://schemas.microsoft.com/office/powerpoint/2010/main" val="1823860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F5FA-036F-2196-59A2-B714779F3C13}"/>
              </a:ext>
            </a:extLst>
          </p:cNvPr>
          <p:cNvSpPr>
            <a:spLocks noGrp="1"/>
          </p:cNvSpPr>
          <p:nvPr>
            <p:ph type="title"/>
          </p:nvPr>
        </p:nvSpPr>
        <p:spPr>
          <a:xfrm>
            <a:off x="1790700" y="483019"/>
            <a:ext cx="8610600" cy="1293028"/>
          </a:xfrm>
        </p:spPr>
        <p:txBody>
          <a:bodyPr/>
          <a:lstStyle/>
          <a:p>
            <a:r>
              <a:rPr lang="en-US" dirty="0"/>
              <a:t>Using genetic drift as a null model of macroevolution</a:t>
            </a:r>
          </a:p>
        </p:txBody>
      </p:sp>
      <p:sp>
        <p:nvSpPr>
          <p:cNvPr id="4" name="TextBox 3">
            <a:extLst>
              <a:ext uri="{FF2B5EF4-FFF2-40B4-BE49-F238E27FC236}">
                <a16:creationId xmlns:a16="http://schemas.microsoft.com/office/drawing/2014/main" id="{2BBBC2F8-BFFC-3BBD-48E3-56420919C68B}"/>
              </a:ext>
            </a:extLst>
          </p:cNvPr>
          <p:cNvSpPr txBox="1"/>
          <p:nvPr/>
        </p:nvSpPr>
        <p:spPr>
          <a:xfrm>
            <a:off x="1019332" y="2143275"/>
            <a:ext cx="5472973" cy="1200329"/>
          </a:xfrm>
          <a:prstGeom prst="rect">
            <a:avLst/>
          </a:prstGeom>
          <a:noFill/>
        </p:spPr>
        <p:txBody>
          <a:bodyPr wrap="none" rtlCol="0">
            <a:spAutoFit/>
          </a:bodyPr>
          <a:lstStyle/>
          <a:p>
            <a:r>
              <a:rPr lang="en-US" dirty="0"/>
              <a:t>Make assumptions of quantitative genetic traits</a:t>
            </a:r>
          </a:p>
          <a:p>
            <a:r>
              <a:rPr lang="en-US" dirty="0"/>
              <a:t>Generate null expectation under drift</a:t>
            </a:r>
          </a:p>
          <a:p>
            <a:r>
              <a:rPr lang="en-US" dirty="0"/>
              <a:t>Calculate empirical rates of evolution</a:t>
            </a:r>
          </a:p>
          <a:p>
            <a:r>
              <a:rPr lang="en-US" dirty="0"/>
              <a:t>Confront them</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26DE995-DCD1-959B-6120-26608AB4A50C}"/>
                  </a:ext>
                </a:extLst>
              </p:cNvPr>
              <p:cNvSpPr txBox="1"/>
              <p:nvPr/>
            </p:nvSpPr>
            <p:spPr>
              <a:xfrm>
                <a:off x="7864840" y="1848335"/>
                <a:ext cx="3542675" cy="10893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b="0" i="1" smtClean="0">
                              <a:latin typeface="Cambria Math" panose="02040503050406030204" pitchFamily="18" charset="0"/>
                            </a:rPr>
                            <m:t>𝑏</m:t>
                          </m:r>
                        </m:sub>
                        <m:sup>
                          <m:r>
                            <a:rPr lang="en-US" sz="3600" i="1">
                              <a:latin typeface="Cambria Math" panose="02040503050406030204" pitchFamily="18" charset="0"/>
                            </a:rPr>
                            <m:t>2</m:t>
                          </m:r>
                        </m:sup>
                      </m:sSubSup>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f>
                        <m:fPr>
                          <m:ctrlPr>
                            <a:rPr lang="en-US" sz="3600" i="1">
                              <a:latin typeface="Cambria Math" panose="02040503050406030204" pitchFamily="18" charset="0"/>
                            </a:rPr>
                          </m:ctrlPr>
                        </m:fPr>
                        <m:num>
                          <m:r>
                            <a:rPr lang="en-US" sz="3600" b="0" i="1" smtClean="0">
                              <a:latin typeface="Cambria Math" panose="02040503050406030204" pitchFamily="18" charset="0"/>
                            </a:rPr>
                            <m:t>𝑡</m:t>
                          </m:r>
                        </m:num>
                        <m:den>
                          <m:r>
                            <a:rPr lang="en-US" sz="3600" b="0" i="1" smtClean="0">
                              <a:latin typeface="Cambria Math" panose="02040503050406030204" pitchFamily="18" charset="0"/>
                            </a:rPr>
                            <m:t>𝑁</m:t>
                          </m:r>
                        </m:den>
                      </m:f>
                    </m:oMath>
                  </m:oMathPara>
                </a14:m>
                <a:endParaRPr lang="en-US" sz="3600" dirty="0"/>
              </a:p>
            </p:txBody>
          </p:sp>
        </mc:Choice>
        <mc:Fallback xmlns="">
          <p:sp>
            <p:nvSpPr>
              <p:cNvPr id="5" name="TextBox 4">
                <a:extLst>
                  <a:ext uri="{FF2B5EF4-FFF2-40B4-BE49-F238E27FC236}">
                    <a16:creationId xmlns:a16="http://schemas.microsoft.com/office/drawing/2014/main" id="{926DE995-DCD1-959B-6120-26608AB4A50C}"/>
                  </a:ext>
                </a:extLst>
              </p:cNvPr>
              <p:cNvSpPr txBox="1">
                <a:spLocks noRot="1" noChangeAspect="1" noMove="1" noResize="1" noEditPoints="1" noAdjustHandles="1" noChangeArrowheads="1" noChangeShapeType="1" noTextEdit="1"/>
              </p:cNvSpPr>
              <p:nvPr/>
            </p:nvSpPr>
            <p:spPr>
              <a:xfrm>
                <a:off x="7864840" y="1848335"/>
                <a:ext cx="3542675" cy="1089337"/>
              </a:xfrm>
              <a:prstGeom prst="rect">
                <a:avLst/>
              </a:prstGeom>
              <a:blipFill>
                <a:blip r:embed="rId2"/>
                <a:stretch>
                  <a:fillRect b="-919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7DBA01E-1A6A-1832-06FF-CAA35B310ADB}"/>
              </a:ext>
            </a:extLst>
          </p:cNvPr>
          <p:cNvSpPr/>
          <p:nvPr/>
        </p:nvSpPr>
        <p:spPr>
          <a:xfrm>
            <a:off x="2368446" y="3597643"/>
            <a:ext cx="7267731" cy="2417578"/>
          </a:xfrm>
          <a:prstGeom prst="rect">
            <a:avLst/>
          </a:prstGeom>
          <a:gradFill>
            <a:gsLst>
              <a:gs pos="100000">
                <a:schemeClr val="accent3"/>
              </a:gs>
              <a:gs pos="65000">
                <a:srgbClr val="0070C0"/>
              </a:gs>
              <a:gs pos="35000">
                <a:srgbClr val="0070C0"/>
              </a:gs>
              <a:gs pos="0">
                <a:srgbClr val="FFC00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DAE84C3-DFC2-1A7A-75F7-EF89C0B549B4}"/>
              </a:ext>
            </a:extLst>
          </p:cNvPr>
          <p:cNvSpPr txBox="1"/>
          <p:nvPr/>
        </p:nvSpPr>
        <p:spPr>
          <a:xfrm>
            <a:off x="5692047" y="4621766"/>
            <a:ext cx="807905" cy="369332"/>
          </a:xfrm>
          <a:prstGeom prst="rect">
            <a:avLst/>
          </a:prstGeom>
          <a:noFill/>
        </p:spPr>
        <p:txBody>
          <a:bodyPr wrap="square" rtlCol="0">
            <a:spAutoFit/>
          </a:bodyPr>
          <a:lstStyle/>
          <a:p>
            <a:r>
              <a:rPr lang="en-US" dirty="0"/>
              <a:t>drift</a:t>
            </a:r>
          </a:p>
        </p:txBody>
      </p:sp>
      <p:sp>
        <p:nvSpPr>
          <p:cNvPr id="9" name="TextBox 8">
            <a:extLst>
              <a:ext uri="{FF2B5EF4-FFF2-40B4-BE49-F238E27FC236}">
                <a16:creationId xmlns:a16="http://schemas.microsoft.com/office/drawing/2014/main" id="{F14C7295-3865-6D9D-A84E-5FFB5C84E069}"/>
              </a:ext>
            </a:extLst>
          </p:cNvPr>
          <p:cNvSpPr txBox="1"/>
          <p:nvPr/>
        </p:nvSpPr>
        <p:spPr>
          <a:xfrm>
            <a:off x="8317977" y="4483266"/>
            <a:ext cx="1318200" cy="646331"/>
          </a:xfrm>
          <a:prstGeom prst="rect">
            <a:avLst/>
          </a:prstGeom>
          <a:noFill/>
        </p:spPr>
        <p:txBody>
          <a:bodyPr wrap="square" rtlCol="0">
            <a:spAutoFit/>
          </a:bodyPr>
          <a:lstStyle/>
          <a:p>
            <a:r>
              <a:rPr lang="en-US" dirty="0">
                <a:solidFill>
                  <a:schemeClr val="bg1"/>
                </a:solidFill>
              </a:rPr>
              <a:t>Faster than drift</a:t>
            </a:r>
          </a:p>
        </p:txBody>
      </p:sp>
      <p:sp>
        <p:nvSpPr>
          <p:cNvPr id="10" name="TextBox 9">
            <a:extLst>
              <a:ext uri="{FF2B5EF4-FFF2-40B4-BE49-F238E27FC236}">
                <a16:creationId xmlns:a16="http://schemas.microsoft.com/office/drawing/2014/main" id="{54EFE905-AAED-83DA-F574-F39599A76C82}"/>
              </a:ext>
            </a:extLst>
          </p:cNvPr>
          <p:cNvSpPr txBox="1"/>
          <p:nvPr/>
        </p:nvSpPr>
        <p:spPr>
          <a:xfrm>
            <a:off x="2368446" y="4483265"/>
            <a:ext cx="1318200" cy="646331"/>
          </a:xfrm>
          <a:prstGeom prst="rect">
            <a:avLst/>
          </a:prstGeom>
          <a:noFill/>
        </p:spPr>
        <p:txBody>
          <a:bodyPr wrap="square" rtlCol="0">
            <a:spAutoFit/>
          </a:bodyPr>
          <a:lstStyle/>
          <a:p>
            <a:r>
              <a:rPr lang="en-US" dirty="0">
                <a:solidFill>
                  <a:schemeClr val="bg1"/>
                </a:solidFill>
              </a:rPr>
              <a:t>Slower than drift</a:t>
            </a:r>
          </a:p>
        </p:txBody>
      </p:sp>
      <p:cxnSp>
        <p:nvCxnSpPr>
          <p:cNvPr id="12" name="Straight Arrow Connector 11">
            <a:extLst>
              <a:ext uri="{FF2B5EF4-FFF2-40B4-BE49-F238E27FC236}">
                <a16:creationId xmlns:a16="http://schemas.microsoft.com/office/drawing/2014/main" id="{89F8F522-7018-F972-451D-8D271BB8478D}"/>
              </a:ext>
            </a:extLst>
          </p:cNvPr>
          <p:cNvCxnSpPr>
            <a:cxnSpLocks/>
          </p:cNvCxnSpPr>
          <p:nvPr/>
        </p:nvCxnSpPr>
        <p:spPr>
          <a:xfrm>
            <a:off x="2368446" y="6015221"/>
            <a:ext cx="743512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888F47-4B9D-AA3E-EDA4-B3EA9F49E6FA}"/>
              </a:ext>
            </a:extLst>
          </p:cNvPr>
          <p:cNvSpPr txBox="1"/>
          <p:nvPr/>
        </p:nvSpPr>
        <p:spPr>
          <a:xfrm>
            <a:off x="5389822" y="6103811"/>
            <a:ext cx="1224978" cy="646331"/>
          </a:xfrm>
          <a:prstGeom prst="rect">
            <a:avLst/>
          </a:prstGeom>
          <a:noFill/>
        </p:spPr>
        <p:txBody>
          <a:bodyPr wrap="square" rtlCol="0">
            <a:spAutoFit/>
          </a:bodyPr>
          <a:lstStyle/>
          <a:p>
            <a:r>
              <a:rPr lang="en-US" dirty="0"/>
              <a:t>Rates of evolution</a:t>
            </a:r>
          </a:p>
        </p:txBody>
      </p:sp>
    </p:spTree>
    <p:extLst>
      <p:ext uri="{BB962C8B-B14F-4D97-AF65-F5344CB8AC3E}">
        <p14:creationId xmlns:p14="http://schemas.microsoft.com/office/powerpoint/2010/main" val="3276908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2FD004CE-B446-1E1D-0C0D-6BEB8C2F16D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9786" y="467215"/>
            <a:ext cx="9232428" cy="5217593"/>
          </a:xfrm>
        </p:spPr>
      </p:pic>
      <p:sp>
        <p:nvSpPr>
          <p:cNvPr id="6" name="TextBox 5">
            <a:extLst>
              <a:ext uri="{FF2B5EF4-FFF2-40B4-BE49-F238E27FC236}">
                <a16:creationId xmlns:a16="http://schemas.microsoft.com/office/drawing/2014/main" id="{95E3C291-DE06-2FB1-180F-691E7F8A9D82}"/>
              </a:ext>
            </a:extLst>
          </p:cNvPr>
          <p:cNvSpPr txBox="1"/>
          <p:nvPr/>
        </p:nvSpPr>
        <p:spPr>
          <a:xfrm>
            <a:off x="764868" y="6193271"/>
            <a:ext cx="1297150" cy="369332"/>
          </a:xfrm>
          <a:prstGeom prst="rect">
            <a:avLst/>
          </a:prstGeom>
          <a:noFill/>
        </p:spPr>
        <p:txBody>
          <a:bodyPr wrap="none" rtlCol="0">
            <a:spAutoFit/>
          </a:bodyPr>
          <a:lstStyle/>
          <a:p>
            <a:r>
              <a:rPr lang="en-US" dirty="0"/>
              <a:t>Lynch, 1990</a:t>
            </a:r>
          </a:p>
        </p:txBody>
      </p:sp>
    </p:spTree>
    <p:extLst>
      <p:ext uri="{BB962C8B-B14F-4D97-AF65-F5344CB8AC3E}">
        <p14:creationId xmlns:p14="http://schemas.microsoft.com/office/powerpoint/2010/main" val="12909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B4B900B-BFA6-24B4-D5CE-2FCC71552BFC}"/>
            </a:ext>
          </a:extLst>
        </p:cNvPr>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0AE924CE-8F54-78E0-5668-DFAAEFE236A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9786" y="467215"/>
            <a:ext cx="9232428" cy="5217593"/>
          </a:xfrm>
        </p:spPr>
      </p:pic>
      <p:sp>
        <p:nvSpPr>
          <p:cNvPr id="6" name="TextBox 5">
            <a:extLst>
              <a:ext uri="{FF2B5EF4-FFF2-40B4-BE49-F238E27FC236}">
                <a16:creationId xmlns:a16="http://schemas.microsoft.com/office/drawing/2014/main" id="{339DB24A-4491-17AC-9E3E-5F728DE4BB3D}"/>
              </a:ext>
            </a:extLst>
          </p:cNvPr>
          <p:cNvSpPr txBox="1"/>
          <p:nvPr/>
        </p:nvSpPr>
        <p:spPr>
          <a:xfrm>
            <a:off x="764868" y="6193271"/>
            <a:ext cx="1297150" cy="369332"/>
          </a:xfrm>
          <a:prstGeom prst="rect">
            <a:avLst/>
          </a:prstGeom>
          <a:noFill/>
        </p:spPr>
        <p:txBody>
          <a:bodyPr wrap="none" rtlCol="0">
            <a:spAutoFit/>
          </a:bodyPr>
          <a:lstStyle/>
          <a:p>
            <a:r>
              <a:rPr lang="en-US" dirty="0"/>
              <a:t>Lynch, 1990</a:t>
            </a:r>
          </a:p>
        </p:txBody>
      </p:sp>
      <p:sp>
        <p:nvSpPr>
          <p:cNvPr id="2" name="Rectangle 1">
            <a:extLst>
              <a:ext uri="{FF2B5EF4-FFF2-40B4-BE49-F238E27FC236}">
                <a16:creationId xmlns:a16="http://schemas.microsoft.com/office/drawing/2014/main" id="{3A4E1E81-7DF1-6686-D821-CEFD705EF2D2}"/>
              </a:ext>
            </a:extLst>
          </p:cNvPr>
          <p:cNvSpPr/>
          <p:nvPr/>
        </p:nvSpPr>
        <p:spPr>
          <a:xfrm>
            <a:off x="6999274" y="947349"/>
            <a:ext cx="3418889" cy="417928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05246B8-C668-3D49-ECDE-A4D51D6D7B56}"/>
              </a:ext>
            </a:extLst>
          </p:cNvPr>
          <p:cNvSpPr txBox="1"/>
          <p:nvPr/>
        </p:nvSpPr>
        <p:spPr>
          <a:xfrm>
            <a:off x="8086767" y="1573301"/>
            <a:ext cx="1243901" cy="646331"/>
          </a:xfrm>
          <a:prstGeom prst="rect">
            <a:avLst/>
          </a:prstGeom>
          <a:noFill/>
        </p:spPr>
        <p:txBody>
          <a:bodyPr wrap="square" rtlCol="0">
            <a:spAutoFit/>
          </a:bodyPr>
          <a:lstStyle/>
          <a:p>
            <a:r>
              <a:rPr lang="en-US" sz="3600" dirty="0">
                <a:solidFill>
                  <a:schemeClr val="bg1"/>
                </a:solidFill>
              </a:rPr>
              <a:t>Drift</a:t>
            </a:r>
          </a:p>
        </p:txBody>
      </p:sp>
    </p:spTree>
    <p:extLst>
      <p:ext uri="{BB962C8B-B14F-4D97-AF65-F5344CB8AC3E}">
        <p14:creationId xmlns:p14="http://schemas.microsoft.com/office/powerpoint/2010/main" val="4202916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BDD1F2-7DCE-DCBE-7C69-0DA780F1C1A9}"/>
            </a:ext>
          </a:extLst>
        </p:cNvPr>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6483EBDF-88E8-36D3-B837-38B24722E78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9786" y="467215"/>
            <a:ext cx="9232428" cy="5217593"/>
          </a:xfrm>
        </p:spPr>
      </p:pic>
      <p:sp>
        <p:nvSpPr>
          <p:cNvPr id="6" name="TextBox 5">
            <a:extLst>
              <a:ext uri="{FF2B5EF4-FFF2-40B4-BE49-F238E27FC236}">
                <a16:creationId xmlns:a16="http://schemas.microsoft.com/office/drawing/2014/main" id="{26C25C84-7564-17DA-FF2A-C24B2AC03885}"/>
              </a:ext>
            </a:extLst>
          </p:cNvPr>
          <p:cNvSpPr txBox="1"/>
          <p:nvPr/>
        </p:nvSpPr>
        <p:spPr>
          <a:xfrm>
            <a:off x="764868" y="6193271"/>
            <a:ext cx="1297150" cy="369332"/>
          </a:xfrm>
          <a:prstGeom prst="rect">
            <a:avLst/>
          </a:prstGeom>
          <a:noFill/>
        </p:spPr>
        <p:txBody>
          <a:bodyPr wrap="none" rtlCol="0">
            <a:spAutoFit/>
          </a:bodyPr>
          <a:lstStyle/>
          <a:p>
            <a:r>
              <a:rPr lang="en-US" dirty="0"/>
              <a:t>Lynch, 1990</a:t>
            </a:r>
          </a:p>
        </p:txBody>
      </p:sp>
      <p:sp>
        <p:nvSpPr>
          <p:cNvPr id="2" name="Rectangle 1">
            <a:extLst>
              <a:ext uri="{FF2B5EF4-FFF2-40B4-BE49-F238E27FC236}">
                <a16:creationId xmlns:a16="http://schemas.microsoft.com/office/drawing/2014/main" id="{090137F7-FC1C-D76A-B66D-8379B5885072}"/>
              </a:ext>
            </a:extLst>
          </p:cNvPr>
          <p:cNvSpPr/>
          <p:nvPr/>
        </p:nvSpPr>
        <p:spPr>
          <a:xfrm>
            <a:off x="6999274" y="947349"/>
            <a:ext cx="3418889" cy="417928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972BBC2-D796-4AB8-B064-A81C2EBB0D5E}"/>
              </a:ext>
            </a:extLst>
          </p:cNvPr>
          <p:cNvSpPr txBox="1"/>
          <p:nvPr/>
        </p:nvSpPr>
        <p:spPr>
          <a:xfrm>
            <a:off x="8086767" y="1573301"/>
            <a:ext cx="1243901" cy="646331"/>
          </a:xfrm>
          <a:prstGeom prst="rect">
            <a:avLst/>
          </a:prstGeom>
          <a:noFill/>
        </p:spPr>
        <p:txBody>
          <a:bodyPr wrap="square" rtlCol="0">
            <a:spAutoFit/>
          </a:bodyPr>
          <a:lstStyle/>
          <a:p>
            <a:r>
              <a:rPr lang="en-US" sz="3600" dirty="0">
                <a:solidFill>
                  <a:schemeClr val="bg1"/>
                </a:solidFill>
              </a:rPr>
              <a:t>Drift</a:t>
            </a:r>
          </a:p>
        </p:txBody>
      </p:sp>
      <p:cxnSp>
        <p:nvCxnSpPr>
          <p:cNvPr id="8" name="Straight Arrow Connector 7">
            <a:extLst>
              <a:ext uri="{FF2B5EF4-FFF2-40B4-BE49-F238E27FC236}">
                <a16:creationId xmlns:a16="http://schemas.microsoft.com/office/drawing/2014/main" id="{6D650EF4-D709-8B10-B020-4446324862A4}"/>
              </a:ext>
            </a:extLst>
          </p:cNvPr>
          <p:cNvCxnSpPr>
            <a:cxnSpLocks/>
          </p:cNvCxnSpPr>
          <p:nvPr/>
        </p:nvCxnSpPr>
        <p:spPr>
          <a:xfrm flipH="1" flipV="1">
            <a:off x="4931764" y="5306518"/>
            <a:ext cx="569626" cy="8867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A78BE3-10EB-6D91-3E59-DD3C33E62C78}"/>
              </a:ext>
            </a:extLst>
          </p:cNvPr>
          <p:cNvSpPr txBox="1"/>
          <p:nvPr/>
        </p:nvSpPr>
        <p:spPr>
          <a:xfrm>
            <a:off x="5558966" y="6021453"/>
            <a:ext cx="2292615" cy="369332"/>
          </a:xfrm>
          <a:prstGeom prst="rect">
            <a:avLst/>
          </a:prstGeom>
          <a:noFill/>
        </p:spPr>
        <p:txBody>
          <a:bodyPr wrap="none" rtlCol="0">
            <a:spAutoFit/>
          </a:bodyPr>
          <a:lstStyle/>
          <a:p>
            <a:r>
              <a:rPr lang="en-US" dirty="0"/>
              <a:t>Consistent with …?</a:t>
            </a:r>
          </a:p>
        </p:txBody>
      </p:sp>
    </p:spTree>
    <p:extLst>
      <p:ext uri="{BB962C8B-B14F-4D97-AF65-F5344CB8AC3E}">
        <p14:creationId xmlns:p14="http://schemas.microsoft.com/office/powerpoint/2010/main" val="71974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F284A9-06D4-06CC-4867-7054C9C36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827" y="0"/>
            <a:ext cx="903364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4" descr="A graph of a log-time graph&#10;&#10;Description automatically generated with medium confidence">
            <a:extLst>
              <a:ext uri="{FF2B5EF4-FFF2-40B4-BE49-F238E27FC236}">
                <a16:creationId xmlns:a16="http://schemas.microsoft.com/office/drawing/2014/main" id="{3FCBEABB-55C3-CDD8-8D9F-C9D2998B2606}"/>
              </a:ext>
            </a:extLst>
          </p:cNvPr>
          <p:cNvPicPr>
            <a:picLocks noChangeAspect="1"/>
          </p:cNvPicPr>
          <p:nvPr/>
        </p:nvPicPr>
        <p:blipFill>
          <a:blip r:embed="rId2"/>
          <a:stretch>
            <a:fillRect/>
          </a:stretch>
        </p:blipFill>
        <p:spPr>
          <a:xfrm>
            <a:off x="2285270" y="0"/>
            <a:ext cx="7995335" cy="6845816"/>
          </a:xfrm>
          <a:prstGeom prst="rect">
            <a:avLst/>
          </a:prstGeom>
        </p:spPr>
      </p:pic>
      <p:sp>
        <p:nvSpPr>
          <p:cNvPr id="4" name="TextBox 3">
            <a:extLst>
              <a:ext uri="{FF2B5EF4-FFF2-40B4-BE49-F238E27FC236}">
                <a16:creationId xmlns:a16="http://schemas.microsoft.com/office/drawing/2014/main" id="{1A31B4C2-0168-7D4A-BD17-7B7E9CBEED20}"/>
              </a:ext>
            </a:extLst>
          </p:cNvPr>
          <p:cNvSpPr txBox="1"/>
          <p:nvPr/>
        </p:nvSpPr>
        <p:spPr>
          <a:xfrm>
            <a:off x="213290" y="6476484"/>
            <a:ext cx="1927131" cy="369332"/>
          </a:xfrm>
          <a:prstGeom prst="rect">
            <a:avLst/>
          </a:prstGeom>
          <a:solidFill>
            <a:schemeClr val="bg1">
              <a:lumMod val="50000"/>
            </a:schemeClr>
          </a:solidFill>
        </p:spPr>
        <p:txBody>
          <a:bodyPr wrap="none" rtlCol="0">
            <a:spAutoFit/>
          </a:bodyPr>
          <a:lstStyle/>
          <a:p>
            <a:r>
              <a:rPr lang="en-US" dirty="0"/>
              <a:t>Gingerich, 1987</a:t>
            </a:r>
          </a:p>
        </p:txBody>
      </p:sp>
    </p:spTree>
    <p:extLst>
      <p:ext uri="{BB962C8B-B14F-4D97-AF65-F5344CB8AC3E}">
        <p14:creationId xmlns:p14="http://schemas.microsoft.com/office/powerpoint/2010/main" val="136334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26353EA-4C55-F89E-840F-E61555341B2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A7AE97-367B-B028-0998-0A7471C7B333}"/>
              </a:ext>
            </a:extLst>
          </p:cNvPr>
          <p:cNvPicPr>
            <a:picLocks noGrp="1" noChangeAspect="1"/>
          </p:cNvPicPr>
          <p:nvPr>
            <p:ph idx="1"/>
          </p:nvPr>
        </p:nvPicPr>
        <p:blipFill>
          <a:blip r:embed="rId2"/>
          <a:srcRect l="67312" r="-1491"/>
          <a:stretch>
            <a:fillRect/>
          </a:stretch>
        </p:blipFill>
        <p:spPr>
          <a:xfrm>
            <a:off x="3274478" y="132189"/>
            <a:ext cx="5839537" cy="6593621"/>
          </a:xfrm>
          <a:solidFill>
            <a:schemeClr val="tx1"/>
          </a:solidFill>
        </p:spPr>
      </p:pic>
      <p:sp>
        <p:nvSpPr>
          <p:cNvPr id="2" name="TextBox 1">
            <a:extLst>
              <a:ext uri="{FF2B5EF4-FFF2-40B4-BE49-F238E27FC236}">
                <a16:creationId xmlns:a16="http://schemas.microsoft.com/office/drawing/2014/main" id="{7D32B5B6-59F1-FD2B-0FD1-E27E63ED76BB}"/>
              </a:ext>
            </a:extLst>
          </p:cNvPr>
          <p:cNvSpPr txBox="1"/>
          <p:nvPr/>
        </p:nvSpPr>
        <p:spPr>
          <a:xfrm>
            <a:off x="51592" y="6356478"/>
            <a:ext cx="3222886" cy="369332"/>
          </a:xfrm>
          <a:prstGeom prst="rect">
            <a:avLst/>
          </a:prstGeom>
          <a:noFill/>
        </p:spPr>
        <p:txBody>
          <a:bodyPr wrap="square" rtlCol="0">
            <a:spAutoFit/>
          </a:bodyPr>
          <a:lstStyle/>
          <a:p>
            <a:r>
              <a:rPr lang="en-US" dirty="0"/>
              <a:t>Clyde and Gingerich 1994</a:t>
            </a:r>
          </a:p>
        </p:txBody>
      </p:sp>
    </p:spTree>
    <p:extLst>
      <p:ext uri="{BB962C8B-B14F-4D97-AF65-F5344CB8AC3E}">
        <p14:creationId xmlns:p14="http://schemas.microsoft.com/office/powerpoint/2010/main" val="4257328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5E821A-EA55-EB78-8DDF-B770F142E466}"/>
              </a:ext>
            </a:extLst>
          </p:cNvPr>
          <p:cNvPicPr>
            <a:picLocks noGrp="1" noChangeAspect="1"/>
          </p:cNvPicPr>
          <p:nvPr>
            <p:ph idx="1"/>
          </p:nvPr>
        </p:nvPicPr>
        <p:blipFill>
          <a:blip r:embed="rId2"/>
          <a:srcRect l="67312" r="-1491"/>
          <a:stretch>
            <a:fillRect/>
          </a:stretch>
        </p:blipFill>
        <p:spPr>
          <a:xfrm>
            <a:off x="3274478" y="132189"/>
            <a:ext cx="5839537" cy="6593621"/>
          </a:xfrm>
          <a:solidFill>
            <a:schemeClr val="tx1"/>
          </a:solidFill>
        </p:spPr>
      </p:pic>
      <p:cxnSp>
        <p:nvCxnSpPr>
          <p:cNvPr id="6" name="Straight Connector 5">
            <a:extLst>
              <a:ext uri="{FF2B5EF4-FFF2-40B4-BE49-F238E27FC236}">
                <a16:creationId xmlns:a16="http://schemas.microsoft.com/office/drawing/2014/main" id="{ED7495BB-67BA-EF17-2FEE-993C1D97E082}"/>
              </a:ext>
            </a:extLst>
          </p:cNvPr>
          <p:cNvCxnSpPr/>
          <p:nvPr/>
        </p:nvCxnSpPr>
        <p:spPr>
          <a:xfrm flipV="1">
            <a:off x="5846160" y="3429000"/>
            <a:ext cx="284813" cy="228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1D14B2-29EA-8682-5439-B5459A48BAB8}"/>
              </a:ext>
            </a:extLst>
          </p:cNvPr>
          <p:cNvCxnSpPr>
            <a:cxnSpLocks/>
          </p:cNvCxnSpPr>
          <p:nvPr/>
        </p:nvCxnSpPr>
        <p:spPr>
          <a:xfrm>
            <a:off x="7902311" y="2865620"/>
            <a:ext cx="786983" cy="13166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48B590-5456-6D6F-8C44-7AA4EBDA2CF2}"/>
              </a:ext>
            </a:extLst>
          </p:cNvPr>
          <p:cNvCxnSpPr>
            <a:cxnSpLocks/>
          </p:cNvCxnSpPr>
          <p:nvPr/>
        </p:nvCxnSpPr>
        <p:spPr>
          <a:xfrm>
            <a:off x="6885478" y="2999282"/>
            <a:ext cx="204865" cy="6583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A4E22F-0F1E-6EF6-2DBE-E392E8585AE7}"/>
              </a:ext>
            </a:extLst>
          </p:cNvPr>
          <p:cNvCxnSpPr>
            <a:cxnSpLocks/>
          </p:cNvCxnSpPr>
          <p:nvPr/>
        </p:nvCxnSpPr>
        <p:spPr>
          <a:xfrm>
            <a:off x="4444580" y="3976141"/>
            <a:ext cx="4244714" cy="206115"/>
          </a:xfrm>
          <a:prstGeom prst="line">
            <a:avLst/>
          </a:prstGeom>
          <a:ln w="7620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311D471-56DA-1CEC-2CF4-6DE212797E33}"/>
              </a:ext>
            </a:extLst>
          </p:cNvPr>
          <p:cNvSpPr txBox="1"/>
          <p:nvPr/>
        </p:nvSpPr>
        <p:spPr>
          <a:xfrm>
            <a:off x="51592" y="6356478"/>
            <a:ext cx="3222886" cy="369332"/>
          </a:xfrm>
          <a:prstGeom prst="rect">
            <a:avLst/>
          </a:prstGeom>
          <a:noFill/>
        </p:spPr>
        <p:txBody>
          <a:bodyPr wrap="square" rtlCol="0">
            <a:spAutoFit/>
          </a:bodyPr>
          <a:lstStyle/>
          <a:p>
            <a:r>
              <a:rPr lang="en-US" dirty="0"/>
              <a:t>Clyde and Gingerich 1994</a:t>
            </a:r>
          </a:p>
        </p:txBody>
      </p:sp>
    </p:spTree>
    <p:extLst>
      <p:ext uri="{BB962C8B-B14F-4D97-AF65-F5344CB8AC3E}">
        <p14:creationId xmlns:p14="http://schemas.microsoft.com/office/powerpoint/2010/main" val="1784030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C4D895-A47B-46CA-CDAF-B4702AFAB003}"/>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1D25CF-D004-6AD6-9BA4-D2FB69457EC4}"/>
              </a:ext>
            </a:extLst>
          </p:cNvPr>
          <p:cNvPicPr>
            <a:picLocks noGrp="1" noChangeAspect="1"/>
          </p:cNvPicPr>
          <p:nvPr>
            <p:ph idx="1"/>
          </p:nvPr>
        </p:nvPicPr>
        <p:blipFill>
          <a:blip r:embed="rId2"/>
          <a:srcRect l="67312" r="-1491"/>
          <a:stretch>
            <a:fillRect/>
          </a:stretch>
        </p:blipFill>
        <p:spPr>
          <a:xfrm>
            <a:off x="3274478" y="132189"/>
            <a:ext cx="5839537" cy="6593621"/>
          </a:xfrm>
          <a:solidFill>
            <a:schemeClr val="tx1"/>
          </a:solidFill>
        </p:spPr>
      </p:pic>
      <p:cxnSp>
        <p:nvCxnSpPr>
          <p:cNvPr id="6" name="Straight Connector 5">
            <a:extLst>
              <a:ext uri="{FF2B5EF4-FFF2-40B4-BE49-F238E27FC236}">
                <a16:creationId xmlns:a16="http://schemas.microsoft.com/office/drawing/2014/main" id="{FDC043A4-00F1-A6A1-1873-A0C9947C274B}"/>
              </a:ext>
            </a:extLst>
          </p:cNvPr>
          <p:cNvCxnSpPr/>
          <p:nvPr/>
        </p:nvCxnSpPr>
        <p:spPr>
          <a:xfrm flipV="1">
            <a:off x="5846160" y="3429000"/>
            <a:ext cx="284813" cy="228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0E3539-F192-1FB7-0693-FD1D70F49D52}"/>
              </a:ext>
            </a:extLst>
          </p:cNvPr>
          <p:cNvCxnSpPr>
            <a:cxnSpLocks/>
          </p:cNvCxnSpPr>
          <p:nvPr/>
        </p:nvCxnSpPr>
        <p:spPr>
          <a:xfrm>
            <a:off x="7902311" y="2865620"/>
            <a:ext cx="786983" cy="13166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60D169-28AB-4C9A-6EF4-155153140D24}"/>
              </a:ext>
            </a:extLst>
          </p:cNvPr>
          <p:cNvCxnSpPr>
            <a:cxnSpLocks/>
          </p:cNvCxnSpPr>
          <p:nvPr/>
        </p:nvCxnSpPr>
        <p:spPr>
          <a:xfrm>
            <a:off x="6885478" y="2999282"/>
            <a:ext cx="204865" cy="6583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F319A9-72F0-9CF7-FF72-591301546AC5}"/>
              </a:ext>
            </a:extLst>
          </p:cNvPr>
          <p:cNvCxnSpPr>
            <a:cxnSpLocks/>
          </p:cNvCxnSpPr>
          <p:nvPr/>
        </p:nvCxnSpPr>
        <p:spPr>
          <a:xfrm>
            <a:off x="4444580" y="3976141"/>
            <a:ext cx="4244714" cy="206115"/>
          </a:xfrm>
          <a:prstGeom prst="line">
            <a:avLst/>
          </a:prstGeom>
          <a:ln w="7620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0B263D-A7A0-E8C7-B67E-45916BEBE15E}"/>
              </a:ext>
            </a:extLst>
          </p:cNvPr>
          <p:cNvCxnSpPr>
            <a:cxnSpLocks/>
          </p:cNvCxnSpPr>
          <p:nvPr/>
        </p:nvCxnSpPr>
        <p:spPr>
          <a:xfrm>
            <a:off x="6098114" y="5012961"/>
            <a:ext cx="723655" cy="0"/>
          </a:xfrm>
          <a:prstGeom prst="line">
            <a:avLst/>
          </a:prstGeom>
          <a:ln w="762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21A065-80E1-8F16-56C2-250CFD871B8B}"/>
              </a:ext>
            </a:extLst>
          </p:cNvPr>
          <p:cNvCxnSpPr>
            <a:cxnSpLocks/>
          </p:cNvCxnSpPr>
          <p:nvPr/>
        </p:nvCxnSpPr>
        <p:spPr>
          <a:xfrm>
            <a:off x="6098114" y="5447051"/>
            <a:ext cx="7236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7A6CDF-F8F6-1A01-DEE8-83910FA4E756}"/>
              </a:ext>
            </a:extLst>
          </p:cNvPr>
          <p:cNvSpPr txBox="1"/>
          <p:nvPr/>
        </p:nvSpPr>
        <p:spPr>
          <a:xfrm>
            <a:off x="7015227" y="4828295"/>
            <a:ext cx="635110" cy="369332"/>
          </a:xfrm>
          <a:prstGeom prst="rect">
            <a:avLst/>
          </a:prstGeom>
          <a:noFill/>
        </p:spPr>
        <p:txBody>
          <a:bodyPr wrap="none" rtlCol="0">
            <a:spAutoFit/>
          </a:bodyPr>
          <a:lstStyle/>
          <a:p>
            <a:r>
              <a:rPr lang="en-US" dirty="0">
                <a:solidFill>
                  <a:schemeClr val="bg1"/>
                </a:solidFill>
              </a:rPr>
              <a:t>Low</a:t>
            </a:r>
          </a:p>
        </p:txBody>
      </p:sp>
      <p:sp>
        <p:nvSpPr>
          <p:cNvPr id="18" name="TextBox 17">
            <a:extLst>
              <a:ext uri="{FF2B5EF4-FFF2-40B4-BE49-F238E27FC236}">
                <a16:creationId xmlns:a16="http://schemas.microsoft.com/office/drawing/2014/main" id="{D23EBF6A-9615-C029-45A7-9611FC179E87}"/>
              </a:ext>
            </a:extLst>
          </p:cNvPr>
          <p:cNvSpPr txBox="1"/>
          <p:nvPr/>
        </p:nvSpPr>
        <p:spPr>
          <a:xfrm>
            <a:off x="7015227" y="5248844"/>
            <a:ext cx="684803" cy="369332"/>
          </a:xfrm>
          <a:prstGeom prst="rect">
            <a:avLst/>
          </a:prstGeom>
          <a:noFill/>
        </p:spPr>
        <p:txBody>
          <a:bodyPr wrap="none" rtlCol="0">
            <a:spAutoFit/>
          </a:bodyPr>
          <a:lstStyle/>
          <a:p>
            <a:r>
              <a:rPr lang="en-US" dirty="0">
                <a:solidFill>
                  <a:schemeClr val="bg1"/>
                </a:solidFill>
              </a:rPr>
              <a:t>High</a:t>
            </a:r>
          </a:p>
        </p:txBody>
      </p:sp>
      <p:sp>
        <p:nvSpPr>
          <p:cNvPr id="2" name="TextBox 1">
            <a:extLst>
              <a:ext uri="{FF2B5EF4-FFF2-40B4-BE49-F238E27FC236}">
                <a16:creationId xmlns:a16="http://schemas.microsoft.com/office/drawing/2014/main" id="{DD5B37F6-9E02-2DAA-4D84-1CDB7FD61D53}"/>
              </a:ext>
            </a:extLst>
          </p:cNvPr>
          <p:cNvSpPr txBox="1"/>
          <p:nvPr/>
        </p:nvSpPr>
        <p:spPr>
          <a:xfrm>
            <a:off x="51592" y="6356478"/>
            <a:ext cx="3222886" cy="369332"/>
          </a:xfrm>
          <a:prstGeom prst="rect">
            <a:avLst/>
          </a:prstGeom>
          <a:noFill/>
        </p:spPr>
        <p:txBody>
          <a:bodyPr wrap="square" rtlCol="0">
            <a:spAutoFit/>
          </a:bodyPr>
          <a:lstStyle/>
          <a:p>
            <a:r>
              <a:rPr lang="en-US" dirty="0"/>
              <a:t>Clyde and Gingerich 1994</a:t>
            </a:r>
          </a:p>
        </p:txBody>
      </p:sp>
    </p:spTree>
    <p:extLst>
      <p:ext uri="{BB962C8B-B14F-4D97-AF65-F5344CB8AC3E}">
        <p14:creationId xmlns:p14="http://schemas.microsoft.com/office/powerpoint/2010/main" val="2123361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B019EB-DA8F-5EF1-A6CE-00254C7F166F}"/>
              </a:ext>
            </a:extLst>
          </p:cNvPr>
          <p:cNvPicPr>
            <a:picLocks noChangeAspect="1"/>
          </p:cNvPicPr>
          <p:nvPr/>
        </p:nvPicPr>
        <p:blipFill>
          <a:blip r:embed="rId2"/>
          <a:srcRect r="17630" b="50557"/>
          <a:stretch>
            <a:fillRect/>
          </a:stretch>
        </p:blipFill>
        <p:spPr>
          <a:xfrm>
            <a:off x="1150916" y="640101"/>
            <a:ext cx="5812852" cy="5355965"/>
          </a:xfrm>
          <a:prstGeom prst="rect">
            <a:avLst/>
          </a:prstGeom>
        </p:spPr>
      </p:pic>
      <p:sp>
        <p:nvSpPr>
          <p:cNvPr id="11" name="TextBox 10">
            <a:extLst>
              <a:ext uri="{FF2B5EF4-FFF2-40B4-BE49-F238E27FC236}">
                <a16:creationId xmlns:a16="http://schemas.microsoft.com/office/drawing/2014/main" id="{A79AB50E-CD9A-8C29-40DA-24AE8AD58B94}"/>
              </a:ext>
            </a:extLst>
          </p:cNvPr>
          <p:cNvSpPr txBox="1"/>
          <p:nvPr/>
        </p:nvSpPr>
        <p:spPr>
          <a:xfrm>
            <a:off x="7674968" y="2967335"/>
            <a:ext cx="4002369" cy="1477328"/>
          </a:xfrm>
          <a:prstGeom prst="rect">
            <a:avLst/>
          </a:prstGeom>
          <a:noFill/>
        </p:spPr>
        <p:txBody>
          <a:bodyPr wrap="square" rtlCol="0">
            <a:spAutoFit/>
          </a:bodyPr>
          <a:lstStyle/>
          <a:p>
            <a:r>
              <a:rPr lang="en-US" dirty="0"/>
              <a:t>Climbing new peaks is very fast </a:t>
            </a:r>
          </a:p>
          <a:p>
            <a:r>
              <a:rPr lang="en-US" dirty="0"/>
              <a:t>(given the availability of additive genetic variance), </a:t>
            </a:r>
            <a:r>
              <a:rPr lang="en-US" b="1" dirty="0"/>
              <a:t>so large scale macroevolutionary dynamics are the result of peak dynamics</a:t>
            </a:r>
          </a:p>
        </p:txBody>
      </p:sp>
    </p:spTree>
    <p:extLst>
      <p:ext uri="{BB962C8B-B14F-4D97-AF65-F5344CB8AC3E}">
        <p14:creationId xmlns:p14="http://schemas.microsoft.com/office/powerpoint/2010/main" val="573675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6826-FD78-E609-A515-3EF516B2CEAA}"/>
              </a:ext>
            </a:extLst>
          </p:cNvPr>
          <p:cNvSpPr>
            <a:spLocks noGrp="1"/>
          </p:cNvSpPr>
          <p:nvPr>
            <p:ph type="ctrTitle"/>
          </p:nvPr>
        </p:nvSpPr>
        <p:spPr>
          <a:xfrm>
            <a:off x="1524000" y="877037"/>
            <a:ext cx="9144000" cy="2387600"/>
          </a:xfrm>
        </p:spPr>
        <p:txBody>
          <a:bodyPr>
            <a:normAutofit fontScale="90000"/>
          </a:bodyPr>
          <a:lstStyle/>
          <a:p>
            <a:r>
              <a:rPr lang="en-US" dirty="0"/>
              <a:t>Is macroevolution just </a:t>
            </a:r>
            <a:r>
              <a:rPr lang="en-US" dirty="0" err="1"/>
              <a:t>microevolution+time</a:t>
            </a:r>
            <a:r>
              <a:rPr lang="en-US" dirty="0"/>
              <a:t>?</a:t>
            </a:r>
          </a:p>
        </p:txBody>
      </p:sp>
    </p:spTree>
    <p:extLst>
      <p:ext uri="{BB962C8B-B14F-4D97-AF65-F5344CB8AC3E}">
        <p14:creationId xmlns:p14="http://schemas.microsoft.com/office/powerpoint/2010/main" val="3348716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DA1AF4D-58C5-7A4A-D22D-4359FAD89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74124C-5307-3AAA-7ADC-47886AAAB67E}"/>
              </a:ext>
            </a:extLst>
          </p:cNvPr>
          <p:cNvSpPr>
            <a:spLocks noGrp="1"/>
          </p:cNvSpPr>
          <p:nvPr>
            <p:ph type="ctrTitle"/>
          </p:nvPr>
        </p:nvSpPr>
        <p:spPr>
          <a:xfrm>
            <a:off x="1524000" y="877037"/>
            <a:ext cx="9144000" cy="2387600"/>
          </a:xfrm>
        </p:spPr>
        <p:txBody>
          <a:bodyPr>
            <a:normAutofit fontScale="90000"/>
          </a:bodyPr>
          <a:lstStyle/>
          <a:p>
            <a:r>
              <a:rPr lang="en-US" dirty="0"/>
              <a:t>Is macroevolution just </a:t>
            </a:r>
            <a:r>
              <a:rPr lang="en-US" dirty="0" err="1"/>
              <a:t>microevolution+time</a:t>
            </a:r>
            <a:r>
              <a:rPr lang="en-US" dirty="0"/>
              <a:t>?</a:t>
            </a:r>
          </a:p>
        </p:txBody>
      </p:sp>
      <p:sp>
        <p:nvSpPr>
          <p:cNvPr id="3" name="Subtitle 2">
            <a:extLst>
              <a:ext uri="{FF2B5EF4-FFF2-40B4-BE49-F238E27FC236}">
                <a16:creationId xmlns:a16="http://schemas.microsoft.com/office/drawing/2014/main" id="{68EE8FD8-B88F-46BB-0A1F-ABA5172EE5C8}"/>
              </a:ext>
            </a:extLst>
          </p:cNvPr>
          <p:cNvSpPr>
            <a:spLocks noGrp="1"/>
          </p:cNvSpPr>
          <p:nvPr>
            <p:ph type="subTitle" idx="1"/>
          </p:nvPr>
        </p:nvSpPr>
        <p:spPr/>
        <p:txBody>
          <a:bodyPr>
            <a:normAutofit fontScale="47500" lnSpcReduction="20000"/>
          </a:bodyPr>
          <a:lstStyle/>
          <a:p>
            <a:r>
              <a:rPr lang="en-US" sz="5400" dirty="0"/>
              <a:t>YES. </a:t>
            </a:r>
            <a:r>
              <a:rPr lang="en-US" sz="5400" dirty="0">
                <a:solidFill>
                  <a:schemeClr val="bg1"/>
                </a:solidFill>
              </a:rPr>
              <a:t>Well, sort of. But in a practical sense, not really… But maybe?</a:t>
            </a:r>
          </a:p>
        </p:txBody>
      </p:sp>
    </p:spTree>
    <p:extLst>
      <p:ext uri="{BB962C8B-B14F-4D97-AF65-F5344CB8AC3E}">
        <p14:creationId xmlns:p14="http://schemas.microsoft.com/office/powerpoint/2010/main" val="2235487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6826-FD78-E609-A515-3EF516B2CEAA}"/>
              </a:ext>
            </a:extLst>
          </p:cNvPr>
          <p:cNvSpPr>
            <a:spLocks noGrp="1"/>
          </p:cNvSpPr>
          <p:nvPr>
            <p:ph type="ctrTitle"/>
          </p:nvPr>
        </p:nvSpPr>
        <p:spPr>
          <a:xfrm>
            <a:off x="1524000" y="877037"/>
            <a:ext cx="9144000" cy="2387600"/>
          </a:xfrm>
        </p:spPr>
        <p:txBody>
          <a:bodyPr>
            <a:normAutofit fontScale="90000"/>
          </a:bodyPr>
          <a:lstStyle/>
          <a:p>
            <a:r>
              <a:rPr lang="en-US" dirty="0"/>
              <a:t>Is macroevolution just </a:t>
            </a:r>
            <a:r>
              <a:rPr lang="en-US" dirty="0" err="1"/>
              <a:t>microevolution+time</a:t>
            </a:r>
            <a:r>
              <a:rPr lang="en-US" dirty="0"/>
              <a:t>?</a:t>
            </a:r>
          </a:p>
        </p:txBody>
      </p:sp>
      <p:sp>
        <p:nvSpPr>
          <p:cNvPr id="3" name="Subtitle 2">
            <a:extLst>
              <a:ext uri="{FF2B5EF4-FFF2-40B4-BE49-F238E27FC236}">
                <a16:creationId xmlns:a16="http://schemas.microsoft.com/office/drawing/2014/main" id="{3BFF8AEC-9057-E5E5-4A6A-B89115D0894E}"/>
              </a:ext>
            </a:extLst>
          </p:cNvPr>
          <p:cNvSpPr>
            <a:spLocks noGrp="1"/>
          </p:cNvSpPr>
          <p:nvPr>
            <p:ph type="subTitle" idx="1"/>
          </p:nvPr>
        </p:nvSpPr>
        <p:spPr/>
        <p:txBody>
          <a:bodyPr>
            <a:normAutofit fontScale="47500" lnSpcReduction="20000"/>
          </a:bodyPr>
          <a:lstStyle/>
          <a:p>
            <a:r>
              <a:rPr lang="en-US" sz="5400" dirty="0"/>
              <a:t>YES. Well, sort of. </a:t>
            </a:r>
            <a:r>
              <a:rPr lang="en-US" sz="5400" dirty="0">
                <a:solidFill>
                  <a:schemeClr val="bg1"/>
                </a:solidFill>
              </a:rPr>
              <a:t>But in a practical sense, not really… But maybe?</a:t>
            </a:r>
          </a:p>
        </p:txBody>
      </p:sp>
    </p:spTree>
    <p:extLst>
      <p:ext uri="{BB962C8B-B14F-4D97-AF65-F5344CB8AC3E}">
        <p14:creationId xmlns:p14="http://schemas.microsoft.com/office/powerpoint/2010/main" val="2539967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6826-FD78-E609-A515-3EF516B2CEAA}"/>
              </a:ext>
            </a:extLst>
          </p:cNvPr>
          <p:cNvSpPr>
            <a:spLocks noGrp="1"/>
          </p:cNvSpPr>
          <p:nvPr>
            <p:ph type="ctrTitle"/>
          </p:nvPr>
        </p:nvSpPr>
        <p:spPr>
          <a:xfrm>
            <a:off x="1524000" y="877037"/>
            <a:ext cx="9144000" cy="2387600"/>
          </a:xfrm>
        </p:spPr>
        <p:txBody>
          <a:bodyPr>
            <a:normAutofit fontScale="90000"/>
          </a:bodyPr>
          <a:lstStyle/>
          <a:p>
            <a:r>
              <a:rPr lang="en-US" dirty="0"/>
              <a:t>Is macroevolution just </a:t>
            </a:r>
            <a:r>
              <a:rPr lang="en-US" dirty="0" err="1"/>
              <a:t>microevolution+time</a:t>
            </a:r>
            <a:r>
              <a:rPr lang="en-US" dirty="0"/>
              <a:t>?</a:t>
            </a:r>
          </a:p>
        </p:txBody>
      </p:sp>
      <p:sp>
        <p:nvSpPr>
          <p:cNvPr id="3" name="Subtitle 2">
            <a:extLst>
              <a:ext uri="{FF2B5EF4-FFF2-40B4-BE49-F238E27FC236}">
                <a16:creationId xmlns:a16="http://schemas.microsoft.com/office/drawing/2014/main" id="{3BFF8AEC-9057-E5E5-4A6A-B89115D0894E}"/>
              </a:ext>
            </a:extLst>
          </p:cNvPr>
          <p:cNvSpPr>
            <a:spLocks noGrp="1"/>
          </p:cNvSpPr>
          <p:nvPr>
            <p:ph type="subTitle" idx="1"/>
          </p:nvPr>
        </p:nvSpPr>
        <p:spPr/>
        <p:txBody>
          <a:bodyPr>
            <a:normAutofit fontScale="47500" lnSpcReduction="20000"/>
          </a:bodyPr>
          <a:lstStyle/>
          <a:p>
            <a:r>
              <a:rPr lang="en-US" sz="5400" dirty="0"/>
              <a:t>YES. Well, sort of. But in a practical sense, not really…</a:t>
            </a:r>
            <a:r>
              <a:rPr lang="en-US" sz="5400" dirty="0">
                <a:solidFill>
                  <a:schemeClr val="bg1"/>
                </a:solidFill>
              </a:rPr>
              <a:t> But maybe?</a:t>
            </a:r>
          </a:p>
        </p:txBody>
      </p:sp>
    </p:spTree>
    <p:extLst>
      <p:ext uri="{BB962C8B-B14F-4D97-AF65-F5344CB8AC3E}">
        <p14:creationId xmlns:p14="http://schemas.microsoft.com/office/powerpoint/2010/main" val="344651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44CFB8-6BB2-D015-DAF8-86EEC06DE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809CB-EAE5-37DB-A8FC-B8DCAB3783CE}"/>
              </a:ext>
            </a:extLst>
          </p:cNvPr>
          <p:cNvSpPr>
            <a:spLocks noGrp="1"/>
          </p:cNvSpPr>
          <p:nvPr>
            <p:ph type="ctrTitle"/>
          </p:nvPr>
        </p:nvSpPr>
        <p:spPr>
          <a:xfrm>
            <a:off x="1524000" y="877037"/>
            <a:ext cx="9144000" cy="2387600"/>
          </a:xfrm>
        </p:spPr>
        <p:txBody>
          <a:bodyPr>
            <a:normAutofit fontScale="90000"/>
          </a:bodyPr>
          <a:lstStyle/>
          <a:p>
            <a:r>
              <a:rPr lang="en-US" dirty="0"/>
              <a:t>Is macroevolution just </a:t>
            </a:r>
            <a:r>
              <a:rPr lang="en-US" dirty="0" err="1"/>
              <a:t>microevolution+time</a:t>
            </a:r>
            <a:r>
              <a:rPr lang="en-US" dirty="0"/>
              <a:t>?</a:t>
            </a:r>
          </a:p>
        </p:txBody>
      </p:sp>
      <p:sp>
        <p:nvSpPr>
          <p:cNvPr id="3" name="Subtitle 2">
            <a:extLst>
              <a:ext uri="{FF2B5EF4-FFF2-40B4-BE49-F238E27FC236}">
                <a16:creationId xmlns:a16="http://schemas.microsoft.com/office/drawing/2014/main" id="{226BB0AD-BFF6-5F8B-6013-9B95D80B8FE9}"/>
              </a:ext>
            </a:extLst>
          </p:cNvPr>
          <p:cNvSpPr>
            <a:spLocks noGrp="1"/>
          </p:cNvSpPr>
          <p:nvPr>
            <p:ph type="subTitle" idx="1"/>
          </p:nvPr>
        </p:nvSpPr>
        <p:spPr/>
        <p:txBody>
          <a:bodyPr>
            <a:normAutofit fontScale="47500" lnSpcReduction="20000"/>
          </a:bodyPr>
          <a:lstStyle/>
          <a:p>
            <a:r>
              <a:rPr lang="en-US" sz="5400" dirty="0"/>
              <a:t>YES. Well, sort of. But in a practical sense, not really…</a:t>
            </a:r>
            <a:r>
              <a:rPr lang="en-US" sz="5400" dirty="0">
                <a:solidFill>
                  <a:schemeClr val="bg1"/>
                </a:solidFill>
              </a:rPr>
              <a:t> But maybe?</a:t>
            </a:r>
          </a:p>
        </p:txBody>
      </p:sp>
      <p:pic>
        <p:nvPicPr>
          <p:cNvPr id="4" name="Picture 2" descr="What we all learned from Hennig (Chapter 8) - The Future of Phylogenetic  Systematics">
            <a:extLst>
              <a:ext uri="{FF2B5EF4-FFF2-40B4-BE49-F238E27FC236}">
                <a16:creationId xmlns:a16="http://schemas.microsoft.com/office/drawing/2014/main" id="{F403E70F-B6E9-2EDD-AE08-EDF1E252B8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4023" y="4593983"/>
            <a:ext cx="2203954" cy="2032762"/>
          </a:xfrm>
          <a:prstGeom prst="rect">
            <a:avLst/>
          </a:prstGeom>
          <a:noFill/>
          <a:ln w="76200">
            <a:solidFill>
              <a:srgbClr val="00B0F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5A0F2C-F605-2A7A-40E3-E1E47A33B9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2300" r="98500">
                        <a14:foregroundMark x1="52300" y1="50000" x2="52300" y2="50000"/>
                        <a14:foregroundMark x1="92700" y1="30800" x2="98000" y2="38400"/>
                        <a14:foregroundMark x1="98000" y1="38400" x2="96800" y2="50600"/>
                        <a14:foregroundMark x1="96800" y1="50600" x2="96800" y2="50600"/>
                        <a14:foregroundMark x1="98500" y1="33000" x2="98500" y2="33000"/>
                      </a14:backgroundRemoval>
                    </a14:imgEffect>
                  </a14:imgLayer>
                </a14:imgProps>
              </a:ext>
            </a:extLst>
          </a:blip>
          <a:srcRect l="49050"/>
          <a:stretch>
            <a:fillRect/>
          </a:stretch>
        </p:blipFill>
        <p:spPr>
          <a:xfrm rot="17635703">
            <a:off x="1980760" y="4555429"/>
            <a:ext cx="610481" cy="599096"/>
          </a:xfrm>
          <a:prstGeom prst="rect">
            <a:avLst/>
          </a:prstGeom>
        </p:spPr>
      </p:pic>
      <p:sp>
        <p:nvSpPr>
          <p:cNvPr id="6" name="&quot;No&quot; Symbol 5">
            <a:extLst>
              <a:ext uri="{FF2B5EF4-FFF2-40B4-BE49-F238E27FC236}">
                <a16:creationId xmlns:a16="http://schemas.microsoft.com/office/drawing/2014/main" id="{0AC1DC27-7F59-086F-FF2F-823506A95128}"/>
              </a:ext>
            </a:extLst>
          </p:cNvPr>
          <p:cNvSpPr/>
          <p:nvPr/>
        </p:nvSpPr>
        <p:spPr>
          <a:xfrm>
            <a:off x="1964282" y="4454475"/>
            <a:ext cx="643436" cy="625104"/>
          </a:xfrm>
          <a:prstGeom prst="noSmoking">
            <a:avLst>
              <a:gd name="adj" fmla="val 88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Content Placeholder 4" descr="Chart&#10;&#10;Description automatically generated">
            <a:extLst>
              <a:ext uri="{FF2B5EF4-FFF2-40B4-BE49-F238E27FC236}">
                <a16:creationId xmlns:a16="http://schemas.microsoft.com/office/drawing/2014/main" id="{59428CA4-2A6D-16EC-77BE-A74DE1ADCC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4257" y="4505495"/>
            <a:ext cx="3957453" cy="2236506"/>
          </a:xfrm>
          <a:prstGeom prst="rect">
            <a:avLst/>
          </a:prstGeom>
          <a:ln w="76200">
            <a:solidFill>
              <a:srgbClr val="92D050"/>
            </a:solidFill>
          </a:ln>
        </p:spPr>
      </p:pic>
      <p:cxnSp>
        <p:nvCxnSpPr>
          <p:cNvPr id="9" name="Straight Connector 8">
            <a:extLst>
              <a:ext uri="{FF2B5EF4-FFF2-40B4-BE49-F238E27FC236}">
                <a16:creationId xmlns:a16="http://schemas.microsoft.com/office/drawing/2014/main" id="{1F170232-19E2-0C7C-608C-FF320F431F50}"/>
              </a:ext>
            </a:extLst>
          </p:cNvPr>
          <p:cNvCxnSpPr/>
          <p:nvPr/>
        </p:nvCxnSpPr>
        <p:spPr>
          <a:xfrm>
            <a:off x="1519683" y="3975101"/>
            <a:ext cx="592682"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EBE2AA-C3BF-6CE7-BB63-1564431FA08F}"/>
              </a:ext>
            </a:extLst>
          </p:cNvPr>
          <p:cNvCxnSpPr>
            <a:cxnSpLocks/>
          </p:cNvCxnSpPr>
          <p:nvPr/>
        </p:nvCxnSpPr>
        <p:spPr>
          <a:xfrm>
            <a:off x="8058134" y="3975101"/>
            <a:ext cx="142996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54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6826-FD78-E609-A515-3EF516B2CEAA}"/>
              </a:ext>
            </a:extLst>
          </p:cNvPr>
          <p:cNvSpPr>
            <a:spLocks noGrp="1"/>
          </p:cNvSpPr>
          <p:nvPr>
            <p:ph type="ctrTitle"/>
          </p:nvPr>
        </p:nvSpPr>
        <p:spPr>
          <a:xfrm>
            <a:off x="1524000" y="1731476"/>
            <a:ext cx="9144000" cy="2387600"/>
          </a:xfrm>
        </p:spPr>
        <p:txBody>
          <a:bodyPr>
            <a:normAutofit fontScale="90000"/>
          </a:bodyPr>
          <a:lstStyle/>
          <a:p>
            <a:r>
              <a:rPr lang="en-US" dirty="0"/>
              <a:t>Is macroevolution just </a:t>
            </a:r>
            <a:r>
              <a:rPr lang="en-US" dirty="0" err="1"/>
              <a:t>microevolution+time</a:t>
            </a:r>
            <a:r>
              <a:rPr lang="en-US" dirty="0"/>
              <a:t>?</a:t>
            </a:r>
          </a:p>
        </p:txBody>
      </p:sp>
    </p:spTree>
    <p:extLst>
      <p:ext uri="{BB962C8B-B14F-4D97-AF65-F5344CB8AC3E}">
        <p14:creationId xmlns:p14="http://schemas.microsoft.com/office/powerpoint/2010/main" val="50300922"/>
      </p:ext>
    </p:extLst>
  </p:cSld>
  <p:clrMapOvr>
    <a:masterClrMapping/>
  </p:clrMapOvr>
  <mc:AlternateContent xmlns:mc="http://schemas.openxmlformats.org/markup-compatibility/2006" xmlns:p14="http://schemas.microsoft.com/office/powerpoint/2010/main">
    <mc:Choice Requires="p14">
      <p:transition spd="slow" p14:dur="2000" advTm="10408"/>
    </mc:Choice>
    <mc:Fallback xmlns="">
      <p:transition spd="slow" advTm="1040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4540A7-E9D9-D404-B1CF-6C72CD8A6ED8}"/>
              </a:ext>
            </a:extLst>
          </p:cNvPr>
          <p:cNvPicPr>
            <a:picLocks noGrp="1" noChangeAspect="1"/>
          </p:cNvPicPr>
          <p:nvPr>
            <p:ph idx="1"/>
          </p:nvPr>
        </p:nvPicPr>
        <p:blipFill>
          <a:blip r:embed="rId2"/>
          <a:stretch>
            <a:fillRect/>
          </a:stretch>
        </p:blipFill>
        <p:spPr>
          <a:xfrm>
            <a:off x="2592848" y="161135"/>
            <a:ext cx="7006303" cy="6535730"/>
          </a:xfrm>
        </p:spPr>
      </p:pic>
      <p:pic>
        <p:nvPicPr>
          <p:cNvPr id="5" name="Picture 4">
            <a:extLst>
              <a:ext uri="{FF2B5EF4-FFF2-40B4-BE49-F238E27FC236}">
                <a16:creationId xmlns:a16="http://schemas.microsoft.com/office/drawing/2014/main" id="{82DF3573-1A9A-E972-6208-EF8CCAE6CEB8}"/>
              </a:ext>
            </a:extLst>
          </p:cNvPr>
          <p:cNvPicPr>
            <a:picLocks noChangeAspect="1"/>
          </p:cNvPicPr>
          <p:nvPr/>
        </p:nvPicPr>
        <p:blipFill>
          <a:blip r:embed="rId3"/>
          <a:srcRect l="25427" t="20240" r="25617" b="8244"/>
          <a:stretch>
            <a:fillRect/>
          </a:stretch>
        </p:blipFill>
        <p:spPr>
          <a:xfrm>
            <a:off x="4066380" y="2050026"/>
            <a:ext cx="2835866" cy="2330246"/>
          </a:xfrm>
          <a:prstGeom prst="rect">
            <a:avLst/>
          </a:prstGeom>
        </p:spPr>
      </p:pic>
    </p:spTree>
    <p:extLst>
      <p:ext uri="{BB962C8B-B14F-4D97-AF65-F5344CB8AC3E}">
        <p14:creationId xmlns:p14="http://schemas.microsoft.com/office/powerpoint/2010/main" val="2294302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EAD1-E516-E7C4-9B47-A44CEF6BD0AC}"/>
              </a:ext>
            </a:extLst>
          </p:cNvPr>
          <p:cNvSpPr>
            <a:spLocks noGrp="1"/>
          </p:cNvSpPr>
          <p:nvPr>
            <p:ph type="title"/>
          </p:nvPr>
        </p:nvSpPr>
        <p:spPr>
          <a:xfrm>
            <a:off x="1790700" y="203934"/>
            <a:ext cx="8610600" cy="1293028"/>
          </a:xfrm>
        </p:spPr>
        <p:txBody>
          <a:bodyPr/>
          <a:lstStyle/>
          <a:p>
            <a:pPr algn="ctr"/>
            <a:r>
              <a:rPr lang="en-US" dirty="0"/>
              <a:t>Genetic Drift</a:t>
            </a:r>
          </a:p>
        </p:txBody>
      </p:sp>
      <p:sp>
        <p:nvSpPr>
          <p:cNvPr id="3" name="Content Placeholder 2">
            <a:extLst>
              <a:ext uri="{FF2B5EF4-FFF2-40B4-BE49-F238E27FC236}">
                <a16:creationId xmlns:a16="http://schemas.microsoft.com/office/drawing/2014/main" id="{7C70B44A-4820-86AB-E14A-BA4B73B8F5F2}"/>
              </a:ext>
            </a:extLst>
          </p:cNvPr>
          <p:cNvSpPr>
            <a:spLocks noGrp="1"/>
          </p:cNvSpPr>
          <p:nvPr>
            <p:ph idx="1"/>
          </p:nvPr>
        </p:nvSpPr>
        <p:spPr>
          <a:xfrm>
            <a:off x="9055509" y="2335576"/>
            <a:ext cx="1742768" cy="584801"/>
          </a:xfrm>
        </p:spPr>
        <p:txBody>
          <a:bodyPr/>
          <a:lstStyle/>
          <a:p>
            <a:pPr marL="0" indent="0">
              <a:buNone/>
            </a:pPr>
            <a:r>
              <a:rPr lang="en-US" dirty="0"/>
              <a:t>Univariate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E0CF01-7D5A-6411-0244-899B8D98C700}"/>
                  </a:ext>
                </a:extLst>
              </p:cNvPr>
              <p:cNvSpPr txBox="1"/>
              <p:nvPr/>
            </p:nvSpPr>
            <p:spPr>
              <a:xfrm>
                <a:off x="7846141" y="1246239"/>
                <a:ext cx="3674806" cy="10893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b="0" i="1" smtClean="0">
                              <a:latin typeface="Cambria Math" panose="02040503050406030204" pitchFamily="18" charset="0"/>
                            </a:rPr>
                            <m:t>𝑏</m:t>
                          </m:r>
                        </m:sub>
                        <m:sup>
                          <m:r>
                            <a:rPr lang="en-US" sz="3600" i="1">
                              <a:latin typeface="Cambria Math" panose="02040503050406030204" pitchFamily="18" charset="0"/>
                            </a:rPr>
                            <m:t>2</m:t>
                          </m:r>
                        </m:sup>
                      </m:sSubSup>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sSubSup>
                        <m:sSubSupPr>
                          <m:ctrlPr>
                            <a:rPr lang="en-US" sz="3600" i="1">
                              <a:latin typeface="Cambria Math" panose="02040503050406030204" pitchFamily="18" charset="0"/>
                            </a:rPr>
                          </m:ctrlPr>
                        </m:sSubSupPr>
                        <m:e>
                          <m:r>
                            <a:rPr lang="en-US" sz="3600" i="1">
                              <a:latin typeface="Cambria Math" panose="02040503050406030204" pitchFamily="18" charset="0"/>
                              <a:ea typeface="Cambria Math" panose="02040503050406030204" pitchFamily="18" charset="0"/>
                            </a:rPr>
                            <m:t>𝜎</m:t>
                          </m:r>
                        </m:e>
                        <m:sub>
                          <m:r>
                            <a:rPr lang="en-US" sz="3600" i="1">
                              <a:latin typeface="Cambria Math" panose="02040503050406030204" pitchFamily="18" charset="0"/>
                            </a:rPr>
                            <m:t>𝑎</m:t>
                          </m:r>
                        </m:sub>
                        <m:sup>
                          <m:r>
                            <a:rPr lang="en-US" sz="3600" i="1">
                              <a:latin typeface="Cambria Math" panose="02040503050406030204" pitchFamily="18" charset="0"/>
                            </a:rPr>
                            <m:t>2</m:t>
                          </m:r>
                        </m:sup>
                      </m:sSubSup>
                      <m:f>
                        <m:fPr>
                          <m:ctrlPr>
                            <a:rPr lang="en-US" sz="3600" i="1">
                              <a:latin typeface="Cambria Math" panose="02040503050406030204" pitchFamily="18" charset="0"/>
                            </a:rPr>
                          </m:ctrlPr>
                        </m:fPr>
                        <m:num>
                          <m:r>
                            <a:rPr lang="en-US" sz="3600" b="0" i="1" smtClean="0">
                              <a:latin typeface="Cambria Math" panose="02040503050406030204" pitchFamily="18" charset="0"/>
                            </a:rPr>
                            <m:t>𝑡</m:t>
                          </m:r>
                        </m:num>
                        <m:den>
                          <m:r>
                            <a:rPr lang="en-US" sz="3600" b="0" i="1" smtClean="0">
                              <a:latin typeface="Cambria Math" panose="02040503050406030204" pitchFamily="18" charset="0"/>
                            </a:rPr>
                            <m:t>𝑁</m:t>
                          </m:r>
                        </m:den>
                      </m:f>
                    </m:oMath>
                  </m:oMathPara>
                </a14:m>
                <a:endParaRPr lang="en-US" sz="3600" dirty="0"/>
              </a:p>
            </p:txBody>
          </p:sp>
        </mc:Choice>
        <mc:Fallback xmlns="">
          <p:sp>
            <p:nvSpPr>
              <p:cNvPr id="4" name="TextBox 3">
                <a:extLst>
                  <a:ext uri="{FF2B5EF4-FFF2-40B4-BE49-F238E27FC236}">
                    <a16:creationId xmlns:a16="http://schemas.microsoft.com/office/drawing/2014/main" id="{86E0CF01-7D5A-6411-0244-899B8D98C700}"/>
                  </a:ext>
                </a:extLst>
              </p:cNvPr>
              <p:cNvSpPr txBox="1">
                <a:spLocks noRot="1" noChangeAspect="1" noMove="1" noResize="1" noEditPoints="1" noAdjustHandles="1" noChangeArrowheads="1" noChangeShapeType="1" noTextEdit="1"/>
              </p:cNvSpPr>
              <p:nvPr/>
            </p:nvSpPr>
            <p:spPr>
              <a:xfrm>
                <a:off x="7846141" y="1246239"/>
                <a:ext cx="3674806" cy="1089337"/>
              </a:xfrm>
              <a:prstGeom prst="rect">
                <a:avLst/>
              </a:prstGeom>
              <a:blipFill>
                <a:blip r:embed="rId2"/>
                <a:stretch>
                  <a:fillRect b="-9195"/>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3E6EB93A-F3AF-7640-AA0D-DE4108D625A7}"/>
              </a:ext>
            </a:extLst>
          </p:cNvPr>
          <p:cNvSpPr txBox="1">
            <a:spLocks/>
          </p:cNvSpPr>
          <p:nvPr/>
        </p:nvSpPr>
        <p:spPr>
          <a:xfrm>
            <a:off x="437322" y="1246239"/>
            <a:ext cx="6499123" cy="3008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t>Univariate case - rate of evolution is a function of additive genetic variance and a constant</a:t>
            </a:r>
          </a:p>
          <a:p>
            <a:pPr marL="0" indent="0">
              <a:buFont typeface="Arial" panose="020B0604020202020204" pitchFamily="34" charset="0"/>
              <a:buNone/>
            </a:pPr>
            <a:endParaRPr lang="en-US" dirty="0"/>
          </a:p>
          <a:p>
            <a:pPr marL="0" indent="0">
              <a:buNone/>
            </a:pPr>
            <a:r>
              <a:rPr lang="en-US" dirty="0"/>
              <a:t>Multivariate case- rates of evolution are a function of additive genetic variance for each trait and a constant (t/Ne)</a:t>
            </a:r>
          </a:p>
        </p:txBody>
      </p:sp>
      <p:sp>
        <p:nvSpPr>
          <p:cNvPr id="6" name="Content Placeholder 2">
            <a:extLst>
              <a:ext uri="{FF2B5EF4-FFF2-40B4-BE49-F238E27FC236}">
                <a16:creationId xmlns:a16="http://schemas.microsoft.com/office/drawing/2014/main" id="{CEFCFD61-92F8-14B5-4BE5-377A5E19EB24}"/>
              </a:ext>
            </a:extLst>
          </p:cNvPr>
          <p:cNvSpPr txBox="1">
            <a:spLocks/>
          </p:cNvSpPr>
          <p:nvPr/>
        </p:nvSpPr>
        <p:spPr>
          <a:xfrm>
            <a:off x="9055509" y="5101441"/>
            <a:ext cx="1742768" cy="58480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dirty="0"/>
              <a:t>Multivariate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02EBA2-7E18-FE9A-AE7B-37477173049B}"/>
                  </a:ext>
                </a:extLst>
              </p:cNvPr>
              <p:cNvSpPr txBox="1"/>
              <p:nvPr/>
            </p:nvSpPr>
            <p:spPr>
              <a:xfrm>
                <a:off x="7846141" y="3849525"/>
                <a:ext cx="3674806" cy="10893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3600" i="1" smtClean="0">
                          <a:latin typeface="Cambria Math" panose="02040503050406030204" pitchFamily="18" charset="0"/>
                          <a:ea typeface="Cambria Math" panose="02040503050406030204" pitchFamily="18" charset="0"/>
                        </a:rPr>
                        <m:t>Σ</m:t>
                      </m:r>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r>
                        <m:rPr>
                          <m:sty m:val="p"/>
                        </m:rPr>
                        <a:rPr lang="en-US" sz="3600" b="0" i="0" smtClean="0">
                          <a:latin typeface="Cambria Math" panose="02040503050406030204" pitchFamily="18" charset="0"/>
                        </a:rPr>
                        <m:t>G</m:t>
                      </m:r>
                      <m:f>
                        <m:fPr>
                          <m:ctrlPr>
                            <a:rPr lang="en-US" sz="3600" i="1">
                              <a:latin typeface="Cambria Math" panose="02040503050406030204" pitchFamily="18" charset="0"/>
                            </a:rPr>
                          </m:ctrlPr>
                        </m:fPr>
                        <m:num>
                          <m:r>
                            <a:rPr lang="en-US" sz="3600" b="0" i="1" smtClean="0">
                              <a:latin typeface="Cambria Math" panose="02040503050406030204" pitchFamily="18" charset="0"/>
                            </a:rPr>
                            <m:t>𝑡</m:t>
                          </m:r>
                        </m:num>
                        <m:den>
                          <m:r>
                            <a:rPr lang="en-US" sz="3600" b="0" i="1" smtClean="0">
                              <a:latin typeface="Cambria Math" panose="02040503050406030204" pitchFamily="18" charset="0"/>
                            </a:rPr>
                            <m:t>𝑁</m:t>
                          </m:r>
                        </m:den>
                      </m:f>
                    </m:oMath>
                  </m:oMathPara>
                </a14:m>
                <a:endParaRPr lang="en-US" sz="3600" dirty="0"/>
              </a:p>
            </p:txBody>
          </p:sp>
        </mc:Choice>
        <mc:Fallback xmlns="">
          <p:sp>
            <p:nvSpPr>
              <p:cNvPr id="7" name="TextBox 6">
                <a:extLst>
                  <a:ext uri="{FF2B5EF4-FFF2-40B4-BE49-F238E27FC236}">
                    <a16:creationId xmlns:a16="http://schemas.microsoft.com/office/drawing/2014/main" id="{2802EBA2-7E18-FE9A-AE7B-37477173049B}"/>
                  </a:ext>
                </a:extLst>
              </p:cNvPr>
              <p:cNvSpPr txBox="1">
                <a:spLocks noRot="1" noChangeAspect="1" noMove="1" noResize="1" noEditPoints="1" noAdjustHandles="1" noChangeArrowheads="1" noChangeShapeType="1" noTextEdit="1"/>
              </p:cNvSpPr>
              <p:nvPr/>
            </p:nvSpPr>
            <p:spPr>
              <a:xfrm>
                <a:off x="7846141" y="3849525"/>
                <a:ext cx="3674806" cy="1089337"/>
              </a:xfrm>
              <a:prstGeom prst="rect">
                <a:avLst/>
              </a:prstGeom>
              <a:blipFill>
                <a:blip r:embed="rId3"/>
                <a:stretch>
                  <a:fillRect b="-919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58FA6B14-CE91-48B7-6620-239655C493FA}"/>
              </a:ext>
            </a:extLst>
          </p:cNvPr>
          <p:cNvPicPr>
            <a:picLocks noChangeAspect="1"/>
          </p:cNvPicPr>
          <p:nvPr/>
        </p:nvPicPr>
        <p:blipFill rotWithShape="1">
          <a:blip r:embed="rId4"/>
          <a:srcRect l="17796" r="18142"/>
          <a:stretch/>
        </p:blipFill>
        <p:spPr>
          <a:xfrm>
            <a:off x="463189" y="3435961"/>
            <a:ext cx="3260023" cy="3392543"/>
          </a:xfrm>
          <a:prstGeom prst="rect">
            <a:avLst/>
          </a:prstGeom>
          <a:solidFill>
            <a:schemeClr val="tx1"/>
          </a:solidFill>
        </p:spPr>
      </p:pic>
      <p:sp>
        <p:nvSpPr>
          <p:cNvPr id="10" name="TextBox 9">
            <a:extLst>
              <a:ext uri="{FF2B5EF4-FFF2-40B4-BE49-F238E27FC236}">
                <a16:creationId xmlns:a16="http://schemas.microsoft.com/office/drawing/2014/main" id="{DBE05FF3-C330-1615-1706-ECC289DFEBB0}"/>
              </a:ext>
            </a:extLst>
          </p:cNvPr>
          <p:cNvSpPr txBox="1"/>
          <p:nvPr/>
        </p:nvSpPr>
        <p:spPr>
          <a:xfrm>
            <a:off x="3022441" y="3686684"/>
            <a:ext cx="397866" cy="523220"/>
          </a:xfrm>
          <a:prstGeom prst="rect">
            <a:avLst/>
          </a:prstGeom>
          <a:noFill/>
        </p:spPr>
        <p:txBody>
          <a:bodyPr wrap="none" rtlCol="0">
            <a:spAutoFit/>
          </a:bodyPr>
          <a:lstStyle/>
          <a:p>
            <a:r>
              <a:rPr lang="en-US" sz="2800" dirty="0">
                <a:solidFill>
                  <a:schemeClr val="bg1"/>
                </a:solidFill>
                <a:latin typeface="Symbol" pitchFamily="2" charset="2"/>
              </a:rPr>
              <a:t>S</a:t>
            </a:r>
          </a:p>
        </p:txBody>
      </p:sp>
      <p:sp>
        <p:nvSpPr>
          <p:cNvPr id="11" name="TextBox 10">
            <a:extLst>
              <a:ext uri="{FF2B5EF4-FFF2-40B4-BE49-F238E27FC236}">
                <a16:creationId xmlns:a16="http://schemas.microsoft.com/office/drawing/2014/main" id="{A3FC000E-944E-76C1-A7C0-D94AF60B49FB}"/>
              </a:ext>
            </a:extLst>
          </p:cNvPr>
          <p:cNvSpPr txBox="1"/>
          <p:nvPr/>
        </p:nvSpPr>
        <p:spPr>
          <a:xfrm>
            <a:off x="2536411" y="4870622"/>
            <a:ext cx="486030" cy="523220"/>
          </a:xfrm>
          <a:prstGeom prst="rect">
            <a:avLst/>
          </a:prstGeom>
          <a:noFill/>
        </p:spPr>
        <p:txBody>
          <a:bodyPr wrap="none" rtlCol="0">
            <a:spAutoFit/>
          </a:bodyPr>
          <a:lstStyle/>
          <a:p>
            <a:r>
              <a:rPr lang="en-US" sz="2800" b="1" i="1" dirty="0">
                <a:solidFill>
                  <a:schemeClr val="bg1"/>
                </a:solidFill>
                <a:latin typeface="+mj-lt"/>
              </a:rPr>
              <a:t>G</a:t>
            </a:r>
          </a:p>
        </p:txBody>
      </p:sp>
      <p:sp>
        <p:nvSpPr>
          <p:cNvPr id="12" name="TextBox 11">
            <a:extLst>
              <a:ext uri="{FF2B5EF4-FFF2-40B4-BE49-F238E27FC236}">
                <a16:creationId xmlns:a16="http://schemas.microsoft.com/office/drawing/2014/main" id="{38DF6A89-E82C-541E-947C-9A9284A18270}"/>
              </a:ext>
            </a:extLst>
          </p:cNvPr>
          <p:cNvSpPr txBox="1"/>
          <p:nvPr/>
        </p:nvSpPr>
        <p:spPr>
          <a:xfrm>
            <a:off x="3828392" y="5768858"/>
            <a:ext cx="4640398" cy="646331"/>
          </a:xfrm>
          <a:prstGeom prst="rect">
            <a:avLst/>
          </a:prstGeom>
          <a:solidFill>
            <a:schemeClr val="bg2"/>
          </a:solidFill>
        </p:spPr>
        <p:txBody>
          <a:bodyPr wrap="square" rtlCol="0">
            <a:spAutoFit/>
          </a:bodyPr>
          <a:lstStyle/>
          <a:p>
            <a:r>
              <a:rPr lang="en-US" dirty="0">
                <a:solidFill>
                  <a:srgbClr val="FFFF00"/>
                </a:solidFill>
              </a:rPr>
              <a:t>Divergence should be proportional to the amount of intraspecific variation</a:t>
            </a:r>
          </a:p>
        </p:txBody>
      </p:sp>
    </p:spTree>
    <p:extLst>
      <p:ext uri="{BB962C8B-B14F-4D97-AF65-F5344CB8AC3E}">
        <p14:creationId xmlns:p14="http://schemas.microsoft.com/office/powerpoint/2010/main" val="3704101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C2EDA-CB0C-31C7-EEC5-D9D844944BCB}"/>
              </a:ext>
            </a:extLst>
          </p:cNvPr>
          <p:cNvSpPr>
            <a:spLocks noGrp="1"/>
          </p:cNvSpPr>
          <p:nvPr>
            <p:ph idx="1"/>
          </p:nvPr>
        </p:nvSpPr>
        <p:spPr>
          <a:xfrm>
            <a:off x="9640939" y="812130"/>
            <a:ext cx="2465438" cy="1179871"/>
          </a:xfrm>
        </p:spPr>
        <p:txBody>
          <a:bodyPr>
            <a:normAutofit/>
          </a:bodyPr>
          <a:lstStyle/>
          <a:p>
            <a:pPr marL="0" indent="0">
              <a:buNone/>
            </a:pPr>
            <a:r>
              <a:rPr lang="en-US" dirty="0"/>
              <a:t>Kluge &amp; Kerfoot (1976)</a:t>
            </a:r>
          </a:p>
        </p:txBody>
      </p:sp>
      <p:pic>
        <p:nvPicPr>
          <p:cNvPr id="4" name="Picture 3">
            <a:extLst>
              <a:ext uri="{FF2B5EF4-FFF2-40B4-BE49-F238E27FC236}">
                <a16:creationId xmlns:a16="http://schemas.microsoft.com/office/drawing/2014/main" id="{6AD0F598-9048-9073-E410-C0490AEF8374}"/>
              </a:ext>
            </a:extLst>
          </p:cNvPr>
          <p:cNvPicPr>
            <a:picLocks noChangeAspect="1"/>
          </p:cNvPicPr>
          <p:nvPr/>
        </p:nvPicPr>
        <p:blipFill>
          <a:blip r:embed="rId2"/>
          <a:stretch>
            <a:fillRect/>
          </a:stretch>
        </p:blipFill>
        <p:spPr>
          <a:xfrm>
            <a:off x="1958667" y="410907"/>
            <a:ext cx="3319316" cy="3162189"/>
          </a:xfrm>
          <a:prstGeom prst="rect">
            <a:avLst/>
          </a:prstGeom>
        </p:spPr>
      </p:pic>
      <p:pic>
        <p:nvPicPr>
          <p:cNvPr id="7" name="Picture 6">
            <a:extLst>
              <a:ext uri="{FF2B5EF4-FFF2-40B4-BE49-F238E27FC236}">
                <a16:creationId xmlns:a16="http://schemas.microsoft.com/office/drawing/2014/main" id="{34E72E34-F76D-577F-EB40-6628E6595BA5}"/>
              </a:ext>
            </a:extLst>
          </p:cNvPr>
          <p:cNvPicPr>
            <a:picLocks noChangeAspect="1"/>
          </p:cNvPicPr>
          <p:nvPr/>
        </p:nvPicPr>
        <p:blipFill>
          <a:blip r:embed="rId3"/>
          <a:stretch>
            <a:fillRect/>
          </a:stretch>
        </p:blipFill>
        <p:spPr>
          <a:xfrm>
            <a:off x="2108227" y="162232"/>
            <a:ext cx="1436472" cy="958645"/>
          </a:xfrm>
          <a:prstGeom prst="rect">
            <a:avLst/>
          </a:prstGeom>
        </p:spPr>
      </p:pic>
      <p:pic>
        <p:nvPicPr>
          <p:cNvPr id="8" name="Picture 7">
            <a:extLst>
              <a:ext uri="{FF2B5EF4-FFF2-40B4-BE49-F238E27FC236}">
                <a16:creationId xmlns:a16="http://schemas.microsoft.com/office/drawing/2014/main" id="{15F83562-A872-00BA-BCE4-5A7EFC424F1F}"/>
              </a:ext>
            </a:extLst>
          </p:cNvPr>
          <p:cNvPicPr>
            <a:picLocks noChangeAspect="1"/>
          </p:cNvPicPr>
          <p:nvPr/>
        </p:nvPicPr>
        <p:blipFill>
          <a:blip r:embed="rId4"/>
          <a:stretch>
            <a:fillRect/>
          </a:stretch>
        </p:blipFill>
        <p:spPr>
          <a:xfrm>
            <a:off x="5277983" y="410907"/>
            <a:ext cx="3384713" cy="3162189"/>
          </a:xfrm>
          <a:prstGeom prst="rect">
            <a:avLst/>
          </a:prstGeom>
        </p:spPr>
      </p:pic>
      <p:pic>
        <p:nvPicPr>
          <p:cNvPr id="9" name="Picture 8">
            <a:extLst>
              <a:ext uri="{FF2B5EF4-FFF2-40B4-BE49-F238E27FC236}">
                <a16:creationId xmlns:a16="http://schemas.microsoft.com/office/drawing/2014/main" id="{9A678741-9606-51E5-3EDD-6843DF98D826}"/>
              </a:ext>
            </a:extLst>
          </p:cNvPr>
          <p:cNvPicPr>
            <a:picLocks noChangeAspect="1"/>
          </p:cNvPicPr>
          <p:nvPr/>
        </p:nvPicPr>
        <p:blipFill>
          <a:blip r:embed="rId5"/>
          <a:stretch>
            <a:fillRect/>
          </a:stretch>
        </p:blipFill>
        <p:spPr>
          <a:xfrm>
            <a:off x="5363780" y="0"/>
            <a:ext cx="1561690" cy="1038524"/>
          </a:xfrm>
          <a:prstGeom prst="rect">
            <a:avLst/>
          </a:prstGeom>
        </p:spPr>
      </p:pic>
      <p:pic>
        <p:nvPicPr>
          <p:cNvPr id="10" name="Picture 9">
            <a:extLst>
              <a:ext uri="{FF2B5EF4-FFF2-40B4-BE49-F238E27FC236}">
                <a16:creationId xmlns:a16="http://schemas.microsoft.com/office/drawing/2014/main" id="{D8FFE18F-2408-A73F-B06D-9B2963033C49}"/>
              </a:ext>
            </a:extLst>
          </p:cNvPr>
          <p:cNvPicPr>
            <a:picLocks noChangeAspect="1"/>
          </p:cNvPicPr>
          <p:nvPr/>
        </p:nvPicPr>
        <p:blipFill>
          <a:blip r:embed="rId6"/>
          <a:stretch>
            <a:fillRect/>
          </a:stretch>
        </p:blipFill>
        <p:spPr>
          <a:xfrm>
            <a:off x="1958666" y="3573096"/>
            <a:ext cx="3261852" cy="3284904"/>
          </a:xfrm>
          <a:prstGeom prst="rect">
            <a:avLst/>
          </a:prstGeom>
        </p:spPr>
      </p:pic>
      <p:pic>
        <p:nvPicPr>
          <p:cNvPr id="11" name="Picture 10">
            <a:extLst>
              <a:ext uri="{FF2B5EF4-FFF2-40B4-BE49-F238E27FC236}">
                <a16:creationId xmlns:a16="http://schemas.microsoft.com/office/drawing/2014/main" id="{F766DB80-8A14-11C3-0C78-F91135C1953A}"/>
              </a:ext>
            </a:extLst>
          </p:cNvPr>
          <p:cNvPicPr>
            <a:picLocks noChangeAspect="1"/>
          </p:cNvPicPr>
          <p:nvPr/>
        </p:nvPicPr>
        <p:blipFill>
          <a:blip r:embed="rId7"/>
          <a:stretch>
            <a:fillRect/>
          </a:stretch>
        </p:blipFill>
        <p:spPr>
          <a:xfrm>
            <a:off x="1901201" y="3573096"/>
            <a:ext cx="1567846" cy="1175885"/>
          </a:xfrm>
          <a:prstGeom prst="rect">
            <a:avLst/>
          </a:prstGeom>
        </p:spPr>
      </p:pic>
      <p:pic>
        <p:nvPicPr>
          <p:cNvPr id="13" name="Picture 12">
            <a:extLst>
              <a:ext uri="{FF2B5EF4-FFF2-40B4-BE49-F238E27FC236}">
                <a16:creationId xmlns:a16="http://schemas.microsoft.com/office/drawing/2014/main" id="{9FC63BB8-5202-943B-4F7D-4D6FD8E4AD50}"/>
              </a:ext>
            </a:extLst>
          </p:cNvPr>
          <p:cNvPicPr>
            <a:picLocks noChangeAspect="1"/>
          </p:cNvPicPr>
          <p:nvPr/>
        </p:nvPicPr>
        <p:blipFill>
          <a:blip r:embed="rId8"/>
          <a:stretch>
            <a:fillRect/>
          </a:stretch>
        </p:blipFill>
        <p:spPr>
          <a:xfrm>
            <a:off x="5220518" y="3539790"/>
            <a:ext cx="2935339" cy="3318209"/>
          </a:xfrm>
          <a:prstGeom prst="rect">
            <a:avLst/>
          </a:prstGeom>
        </p:spPr>
      </p:pic>
      <p:pic>
        <p:nvPicPr>
          <p:cNvPr id="12" name="Picture 11">
            <a:extLst>
              <a:ext uri="{FF2B5EF4-FFF2-40B4-BE49-F238E27FC236}">
                <a16:creationId xmlns:a16="http://schemas.microsoft.com/office/drawing/2014/main" id="{18369BDD-13BA-815E-957D-851E0E7929FE}"/>
              </a:ext>
            </a:extLst>
          </p:cNvPr>
          <p:cNvPicPr>
            <a:picLocks noChangeAspect="1"/>
          </p:cNvPicPr>
          <p:nvPr/>
        </p:nvPicPr>
        <p:blipFill>
          <a:blip r:embed="rId9"/>
          <a:stretch>
            <a:fillRect/>
          </a:stretch>
        </p:blipFill>
        <p:spPr>
          <a:xfrm>
            <a:off x="4826189" y="3641776"/>
            <a:ext cx="1706291" cy="1038524"/>
          </a:xfrm>
          <a:prstGeom prst="rect">
            <a:avLst/>
          </a:prstGeom>
        </p:spPr>
      </p:pic>
      <p:pic>
        <p:nvPicPr>
          <p:cNvPr id="15" name="Picture 14">
            <a:extLst>
              <a:ext uri="{FF2B5EF4-FFF2-40B4-BE49-F238E27FC236}">
                <a16:creationId xmlns:a16="http://schemas.microsoft.com/office/drawing/2014/main" id="{95B10085-C49F-1FCE-FD0C-EAEB42AA1EA5}"/>
              </a:ext>
            </a:extLst>
          </p:cNvPr>
          <p:cNvPicPr>
            <a:picLocks noChangeAspect="1"/>
          </p:cNvPicPr>
          <p:nvPr/>
        </p:nvPicPr>
        <p:blipFill>
          <a:blip r:embed="rId10"/>
          <a:stretch>
            <a:fillRect/>
          </a:stretch>
        </p:blipFill>
        <p:spPr>
          <a:xfrm>
            <a:off x="7800941" y="3576052"/>
            <a:ext cx="2935339" cy="3281947"/>
          </a:xfrm>
          <a:prstGeom prst="rect">
            <a:avLst/>
          </a:prstGeom>
        </p:spPr>
      </p:pic>
      <p:pic>
        <p:nvPicPr>
          <p:cNvPr id="14" name="Picture 13">
            <a:extLst>
              <a:ext uri="{FF2B5EF4-FFF2-40B4-BE49-F238E27FC236}">
                <a16:creationId xmlns:a16="http://schemas.microsoft.com/office/drawing/2014/main" id="{D8768DA8-52B4-1DE9-4343-BD37388DDAC7}"/>
              </a:ext>
            </a:extLst>
          </p:cNvPr>
          <p:cNvPicPr>
            <a:picLocks noChangeAspect="1"/>
          </p:cNvPicPr>
          <p:nvPr/>
        </p:nvPicPr>
        <p:blipFill>
          <a:blip r:embed="rId11"/>
          <a:stretch>
            <a:fillRect/>
          </a:stretch>
        </p:blipFill>
        <p:spPr>
          <a:xfrm>
            <a:off x="7636251" y="3614938"/>
            <a:ext cx="1295400" cy="1092200"/>
          </a:xfrm>
          <a:prstGeom prst="rect">
            <a:avLst/>
          </a:prstGeom>
        </p:spPr>
      </p:pic>
    </p:spTree>
    <p:extLst>
      <p:ext uri="{BB962C8B-B14F-4D97-AF65-F5344CB8AC3E}">
        <p14:creationId xmlns:p14="http://schemas.microsoft.com/office/powerpoint/2010/main" val="737003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56EA1FD7-F46A-9940-AD3F-A77C1E360783}"/>
              </a:ext>
            </a:extLst>
          </p:cNvPr>
          <p:cNvPicPr>
            <a:picLocks noChangeAspect="1"/>
          </p:cNvPicPr>
          <p:nvPr/>
        </p:nvPicPr>
        <p:blipFill rotWithShape="1">
          <a:blip r:embed="rId3"/>
          <a:srcRect t="836" b="1548"/>
          <a:stretch/>
        </p:blipFill>
        <p:spPr>
          <a:xfrm>
            <a:off x="2125395" y="169454"/>
            <a:ext cx="2844467" cy="2816081"/>
          </a:xfrm>
          <a:prstGeom prst="rect">
            <a:avLst/>
          </a:prstGeom>
        </p:spPr>
      </p:pic>
      <p:sp>
        <p:nvSpPr>
          <p:cNvPr id="14" name="TextBox 13">
            <a:extLst>
              <a:ext uri="{FF2B5EF4-FFF2-40B4-BE49-F238E27FC236}">
                <a16:creationId xmlns:a16="http://schemas.microsoft.com/office/drawing/2014/main" id="{905E2559-01E5-A54A-B39E-EA39C4C4B537}"/>
              </a:ext>
            </a:extLst>
          </p:cNvPr>
          <p:cNvSpPr txBox="1"/>
          <p:nvPr/>
        </p:nvSpPr>
        <p:spPr>
          <a:xfrm>
            <a:off x="1765541" y="2987835"/>
            <a:ext cx="3204321" cy="369332"/>
          </a:xfrm>
          <a:prstGeom prst="rect">
            <a:avLst/>
          </a:prstGeom>
          <a:solidFill>
            <a:schemeClr val="bg1"/>
          </a:solidFill>
        </p:spPr>
        <p:txBody>
          <a:bodyPr wrap="square" rtlCol="0">
            <a:spAutoFit/>
          </a:bodyPr>
          <a:lstStyle/>
          <a:p>
            <a:pPr algn="ctr"/>
            <a:r>
              <a:rPr lang="en-US" dirty="0"/>
              <a:t>Trait variation</a:t>
            </a:r>
          </a:p>
        </p:txBody>
      </p:sp>
      <p:sp>
        <p:nvSpPr>
          <p:cNvPr id="15" name="TextBox 14">
            <a:extLst>
              <a:ext uri="{FF2B5EF4-FFF2-40B4-BE49-F238E27FC236}">
                <a16:creationId xmlns:a16="http://schemas.microsoft.com/office/drawing/2014/main" id="{C9886BB7-E60D-604F-B46F-2C82A4E5E379}"/>
              </a:ext>
            </a:extLst>
          </p:cNvPr>
          <p:cNvSpPr txBox="1"/>
          <p:nvPr/>
        </p:nvSpPr>
        <p:spPr>
          <a:xfrm rot="16200000">
            <a:off x="371172" y="1557837"/>
            <a:ext cx="3158071" cy="369332"/>
          </a:xfrm>
          <a:prstGeom prst="rect">
            <a:avLst/>
          </a:prstGeom>
          <a:solidFill>
            <a:schemeClr val="bg1"/>
          </a:solidFill>
        </p:spPr>
        <p:txBody>
          <a:bodyPr wrap="square" rtlCol="0">
            <a:spAutoFit/>
          </a:bodyPr>
          <a:lstStyle/>
          <a:p>
            <a:pPr algn="ctr"/>
            <a:r>
              <a:rPr lang="en-US" dirty="0"/>
              <a:t>Rate of evolution</a:t>
            </a:r>
          </a:p>
        </p:txBody>
      </p:sp>
      <p:sp>
        <p:nvSpPr>
          <p:cNvPr id="10" name="TextBox 9">
            <a:extLst>
              <a:ext uri="{FF2B5EF4-FFF2-40B4-BE49-F238E27FC236}">
                <a16:creationId xmlns:a16="http://schemas.microsoft.com/office/drawing/2014/main" id="{E6CA2B77-B2A2-8F49-A33E-7ECE1EAC1179}"/>
              </a:ext>
            </a:extLst>
          </p:cNvPr>
          <p:cNvSpPr txBox="1"/>
          <p:nvPr/>
        </p:nvSpPr>
        <p:spPr>
          <a:xfrm>
            <a:off x="1740576" y="5832626"/>
            <a:ext cx="1951175" cy="369332"/>
          </a:xfrm>
          <a:prstGeom prst="rect">
            <a:avLst/>
          </a:prstGeom>
          <a:noFill/>
        </p:spPr>
        <p:txBody>
          <a:bodyPr wrap="none" rtlCol="0">
            <a:spAutoFit/>
          </a:bodyPr>
          <a:lstStyle/>
          <a:p>
            <a:r>
              <a:rPr lang="en-US" dirty="0">
                <a:solidFill>
                  <a:srgbClr val="FFFF00"/>
                </a:solidFill>
              </a:rPr>
              <a:t>Machado. 2020</a:t>
            </a:r>
            <a:endParaRPr lang="en-US" i="1" dirty="0">
              <a:solidFill>
                <a:srgbClr val="FFFF00"/>
              </a:solidFill>
            </a:endParaRPr>
          </a:p>
        </p:txBody>
      </p:sp>
      <p:pic>
        <p:nvPicPr>
          <p:cNvPr id="2" name="Picture 2">
            <a:extLst>
              <a:ext uri="{FF2B5EF4-FFF2-40B4-BE49-F238E27FC236}">
                <a16:creationId xmlns:a16="http://schemas.microsoft.com/office/drawing/2014/main" id="{011A6FE0-0810-6E54-D6F5-A36613EDD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576" y="3536462"/>
            <a:ext cx="3249617" cy="21642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8F366D-26E8-DC33-FE20-660E3C11DDA8}"/>
              </a:ext>
            </a:extLst>
          </p:cNvPr>
          <p:cNvSpPr txBox="1"/>
          <p:nvPr/>
        </p:nvSpPr>
        <p:spPr>
          <a:xfrm>
            <a:off x="6254749" y="5832626"/>
            <a:ext cx="3710568" cy="369332"/>
          </a:xfrm>
          <a:prstGeom prst="rect">
            <a:avLst/>
          </a:prstGeom>
          <a:noFill/>
        </p:spPr>
        <p:txBody>
          <a:bodyPr wrap="none" rtlCol="0">
            <a:spAutoFit/>
          </a:bodyPr>
          <a:lstStyle/>
          <a:p>
            <a:r>
              <a:rPr lang="en-US" dirty="0">
                <a:solidFill>
                  <a:srgbClr val="FFFF00"/>
                </a:solidFill>
              </a:rPr>
              <a:t>Simon,</a:t>
            </a:r>
            <a:r>
              <a:rPr lang="en-US" b="1" dirty="0">
                <a:solidFill>
                  <a:srgbClr val="FFFF00"/>
                </a:solidFill>
              </a:rPr>
              <a:t> </a:t>
            </a:r>
            <a:r>
              <a:rPr lang="en-US" dirty="0">
                <a:solidFill>
                  <a:srgbClr val="FFFF00"/>
                </a:solidFill>
              </a:rPr>
              <a:t>Machado, </a:t>
            </a:r>
            <a:r>
              <a:rPr lang="en-US" dirty="0" err="1">
                <a:solidFill>
                  <a:srgbClr val="FFFF00"/>
                </a:solidFill>
              </a:rPr>
              <a:t>Marroig</a:t>
            </a:r>
            <a:r>
              <a:rPr lang="en-US" dirty="0">
                <a:solidFill>
                  <a:srgbClr val="FFFF00"/>
                </a:solidFill>
              </a:rPr>
              <a:t>, 2016</a:t>
            </a:r>
          </a:p>
        </p:txBody>
      </p:sp>
      <p:pic>
        <p:nvPicPr>
          <p:cNvPr id="11" name="Picture 2" descr="Rhinella marina">
            <a:extLst>
              <a:ext uri="{FF2B5EF4-FFF2-40B4-BE49-F238E27FC236}">
                <a16:creationId xmlns:a16="http://schemas.microsoft.com/office/drawing/2014/main" id="{7D867D09-0178-7A07-FEDE-F2BADADFC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721" y="3536462"/>
            <a:ext cx="3200028" cy="2132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hart, scatter chart&#10;&#10;Description automatically generated">
            <a:extLst>
              <a:ext uri="{FF2B5EF4-FFF2-40B4-BE49-F238E27FC236}">
                <a16:creationId xmlns:a16="http://schemas.microsoft.com/office/drawing/2014/main" id="{D826364A-4F37-3C12-83B4-CE1EB1F78FB8}"/>
              </a:ext>
            </a:extLst>
          </p:cNvPr>
          <p:cNvPicPr>
            <a:picLocks noChangeAspect="1"/>
          </p:cNvPicPr>
          <p:nvPr/>
        </p:nvPicPr>
        <p:blipFill rotWithShape="1">
          <a:blip r:embed="rId6"/>
          <a:srcRect b="1933"/>
          <a:stretch/>
        </p:blipFill>
        <p:spPr>
          <a:xfrm>
            <a:off x="6740935" y="163467"/>
            <a:ext cx="3090410" cy="2855533"/>
          </a:xfrm>
          <a:prstGeom prst="rect">
            <a:avLst/>
          </a:prstGeom>
        </p:spPr>
      </p:pic>
      <p:sp>
        <p:nvSpPr>
          <p:cNvPr id="17" name="TextBox 16">
            <a:extLst>
              <a:ext uri="{FF2B5EF4-FFF2-40B4-BE49-F238E27FC236}">
                <a16:creationId xmlns:a16="http://schemas.microsoft.com/office/drawing/2014/main" id="{C2B09BA0-A783-DFB5-449B-69E13B24A80A}"/>
              </a:ext>
            </a:extLst>
          </p:cNvPr>
          <p:cNvSpPr txBox="1"/>
          <p:nvPr/>
        </p:nvSpPr>
        <p:spPr>
          <a:xfrm>
            <a:off x="6388721" y="3003275"/>
            <a:ext cx="3442624" cy="369332"/>
          </a:xfrm>
          <a:prstGeom prst="rect">
            <a:avLst/>
          </a:prstGeom>
          <a:solidFill>
            <a:schemeClr val="bg1"/>
          </a:solidFill>
        </p:spPr>
        <p:txBody>
          <a:bodyPr wrap="square" rtlCol="0">
            <a:spAutoFit/>
          </a:bodyPr>
          <a:lstStyle/>
          <a:p>
            <a:pPr algn="ctr"/>
            <a:r>
              <a:rPr lang="en-US" dirty="0"/>
              <a:t>Trait variation</a:t>
            </a:r>
          </a:p>
        </p:txBody>
      </p:sp>
      <p:sp>
        <p:nvSpPr>
          <p:cNvPr id="18" name="TextBox 17">
            <a:extLst>
              <a:ext uri="{FF2B5EF4-FFF2-40B4-BE49-F238E27FC236}">
                <a16:creationId xmlns:a16="http://schemas.microsoft.com/office/drawing/2014/main" id="{E2C19A8B-F3D5-85DD-1C1E-27C460F228DD}"/>
              </a:ext>
            </a:extLst>
          </p:cNvPr>
          <p:cNvSpPr txBox="1"/>
          <p:nvPr/>
        </p:nvSpPr>
        <p:spPr>
          <a:xfrm rot="16200000">
            <a:off x="4984996" y="1558989"/>
            <a:ext cx="3158071" cy="369332"/>
          </a:xfrm>
          <a:prstGeom prst="rect">
            <a:avLst/>
          </a:prstGeom>
          <a:solidFill>
            <a:schemeClr val="bg1"/>
          </a:solidFill>
        </p:spPr>
        <p:txBody>
          <a:bodyPr wrap="square" rtlCol="0">
            <a:spAutoFit/>
          </a:bodyPr>
          <a:lstStyle/>
          <a:p>
            <a:pPr algn="ctr"/>
            <a:r>
              <a:rPr lang="en-US" dirty="0"/>
              <a:t>Rate of evolution</a:t>
            </a:r>
          </a:p>
        </p:txBody>
      </p:sp>
      <p:sp>
        <p:nvSpPr>
          <p:cNvPr id="21" name="TextBox 20">
            <a:extLst>
              <a:ext uri="{FF2B5EF4-FFF2-40B4-BE49-F238E27FC236}">
                <a16:creationId xmlns:a16="http://schemas.microsoft.com/office/drawing/2014/main" id="{F202C312-E16F-4BCD-50AF-07003B16F275}"/>
              </a:ext>
            </a:extLst>
          </p:cNvPr>
          <p:cNvSpPr txBox="1"/>
          <p:nvPr/>
        </p:nvSpPr>
        <p:spPr>
          <a:xfrm>
            <a:off x="2004534" y="6256450"/>
            <a:ext cx="2447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13 </a:t>
            </a:r>
            <a:r>
              <a:rPr lang="en-US" dirty="0" err="1"/>
              <a:t>mya</a:t>
            </a:r>
            <a:endParaRPr lang="en-US" dirty="0"/>
          </a:p>
        </p:txBody>
      </p:sp>
      <p:sp>
        <p:nvSpPr>
          <p:cNvPr id="22" name="TextBox 21">
            <a:extLst>
              <a:ext uri="{FF2B5EF4-FFF2-40B4-BE49-F238E27FC236}">
                <a16:creationId xmlns:a16="http://schemas.microsoft.com/office/drawing/2014/main" id="{7B327776-F69A-BB88-89CE-865ABDB5DFFD}"/>
              </a:ext>
            </a:extLst>
          </p:cNvPr>
          <p:cNvSpPr txBox="1"/>
          <p:nvPr/>
        </p:nvSpPr>
        <p:spPr>
          <a:xfrm>
            <a:off x="6834989" y="6256450"/>
            <a:ext cx="2447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9 </a:t>
            </a:r>
            <a:r>
              <a:rPr lang="en-US" dirty="0" err="1"/>
              <a:t>mya</a:t>
            </a:r>
            <a:endParaRPr lang="en-US" dirty="0"/>
          </a:p>
        </p:txBody>
      </p:sp>
    </p:spTree>
    <p:extLst>
      <p:ext uri="{BB962C8B-B14F-4D97-AF65-F5344CB8AC3E}">
        <p14:creationId xmlns:p14="http://schemas.microsoft.com/office/powerpoint/2010/main" val="273595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874828-83FB-F759-6CF2-CFD98DC3E107}"/>
              </a:ext>
            </a:extLst>
          </p:cNvPr>
          <p:cNvSpPr txBox="1"/>
          <p:nvPr/>
        </p:nvSpPr>
        <p:spPr>
          <a:xfrm>
            <a:off x="8191564" y="6488668"/>
            <a:ext cx="3639138" cy="369332"/>
          </a:xfrm>
          <a:prstGeom prst="rect">
            <a:avLst/>
          </a:prstGeom>
          <a:noFill/>
        </p:spPr>
        <p:txBody>
          <a:bodyPr wrap="none" rtlCol="0">
            <a:spAutoFit/>
          </a:bodyPr>
          <a:lstStyle/>
          <a:p>
            <a:r>
              <a:rPr lang="en-US" dirty="0">
                <a:solidFill>
                  <a:srgbClr val="FFFF00"/>
                </a:solidFill>
              </a:rPr>
              <a:t>Penna et al., Machado </a:t>
            </a:r>
            <a:r>
              <a:rPr lang="en-US" i="1" dirty="0">
                <a:solidFill>
                  <a:srgbClr val="FFFF00"/>
                </a:solidFill>
              </a:rPr>
              <a:t>in prep</a:t>
            </a:r>
          </a:p>
        </p:txBody>
      </p:sp>
      <p:sp>
        <p:nvSpPr>
          <p:cNvPr id="5" name="TextBox 4">
            <a:extLst>
              <a:ext uri="{FF2B5EF4-FFF2-40B4-BE49-F238E27FC236}">
                <a16:creationId xmlns:a16="http://schemas.microsoft.com/office/drawing/2014/main" id="{5E7D4679-EC6C-4D69-4C10-E6A8A2CB9B14}"/>
              </a:ext>
            </a:extLst>
          </p:cNvPr>
          <p:cNvSpPr txBox="1"/>
          <p:nvPr/>
        </p:nvSpPr>
        <p:spPr>
          <a:xfrm>
            <a:off x="2697869" y="6304002"/>
            <a:ext cx="2447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65 mya</a:t>
            </a:r>
          </a:p>
        </p:txBody>
      </p:sp>
      <p:pic>
        <p:nvPicPr>
          <p:cNvPr id="8" name="Picture 7">
            <a:extLst>
              <a:ext uri="{FF2B5EF4-FFF2-40B4-BE49-F238E27FC236}">
                <a16:creationId xmlns:a16="http://schemas.microsoft.com/office/drawing/2014/main" id="{B7C2D004-5911-60A6-24C8-7B0D1226BD5E}"/>
              </a:ext>
            </a:extLst>
          </p:cNvPr>
          <p:cNvPicPr>
            <a:picLocks noChangeAspect="1"/>
          </p:cNvPicPr>
          <p:nvPr/>
        </p:nvPicPr>
        <p:blipFill>
          <a:blip r:embed="rId2"/>
          <a:stretch>
            <a:fillRect/>
          </a:stretch>
        </p:blipFill>
        <p:spPr>
          <a:xfrm>
            <a:off x="929014" y="140917"/>
            <a:ext cx="5985353" cy="5985353"/>
          </a:xfrm>
          <a:prstGeom prst="rect">
            <a:avLst/>
          </a:prstGeom>
        </p:spPr>
      </p:pic>
      <p:pic>
        <p:nvPicPr>
          <p:cNvPr id="12" name="Picture 11" descr="A close up of a skull&#10;&#10;Description automatically generated">
            <a:extLst>
              <a:ext uri="{FF2B5EF4-FFF2-40B4-BE49-F238E27FC236}">
                <a16:creationId xmlns:a16="http://schemas.microsoft.com/office/drawing/2014/main" id="{6D585367-EA42-C5FB-8FB1-EF4E5059D2DC}"/>
              </a:ext>
            </a:extLst>
          </p:cNvPr>
          <p:cNvPicPr>
            <a:picLocks noChangeAspect="1"/>
          </p:cNvPicPr>
          <p:nvPr/>
        </p:nvPicPr>
        <p:blipFill>
          <a:blip r:embed="rId3"/>
          <a:stretch>
            <a:fillRect/>
          </a:stretch>
        </p:blipFill>
        <p:spPr>
          <a:xfrm>
            <a:off x="9878596" y="4077249"/>
            <a:ext cx="1931339" cy="1602715"/>
          </a:xfrm>
          <a:prstGeom prst="rect">
            <a:avLst/>
          </a:prstGeom>
        </p:spPr>
      </p:pic>
      <p:pic>
        <p:nvPicPr>
          <p:cNvPr id="14" name="Picture 13" descr="A skull with holes in it&#10;&#10;Description automatically generated">
            <a:extLst>
              <a:ext uri="{FF2B5EF4-FFF2-40B4-BE49-F238E27FC236}">
                <a16:creationId xmlns:a16="http://schemas.microsoft.com/office/drawing/2014/main" id="{4C431E3D-E54F-C73C-5D48-1A1C5050E230}"/>
              </a:ext>
            </a:extLst>
          </p:cNvPr>
          <p:cNvPicPr>
            <a:picLocks noChangeAspect="1"/>
          </p:cNvPicPr>
          <p:nvPr/>
        </p:nvPicPr>
        <p:blipFill>
          <a:blip r:embed="rId4"/>
          <a:stretch>
            <a:fillRect/>
          </a:stretch>
        </p:blipFill>
        <p:spPr>
          <a:xfrm>
            <a:off x="10132558" y="1951563"/>
            <a:ext cx="1279740" cy="663091"/>
          </a:xfrm>
          <a:prstGeom prst="rect">
            <a:avLst/>
          </a:prstGeom>
        </p:spPr>
      </p:pic>
      <p:pic>
        <p:nvPicPr>
          <p:cNvPr id="16" name="Picture 15" descr="A skull&#10;&#10;Description automatically generated">
            <a:extLst>
              <a:ext uri="{FF2B5EF4-FFF2-40B4-BE49-F238E27FC236}">
                <a16:creationId xmlns:a16="http://schemas.microsoft.com/office/drawing/2014/main" id="{FE93681A-8710-DE18-0B8B-CDF46264BF75}"/>
              </a:ext>
            </a:extLst>
          </p:cNvPr>
          <p:cNvPicPr>
            <a:picLocks noChangeAspect="1"/>
          </p:cNvPicPr>
          <p:nvPr/>
        </p:nvPicPr>
        <p:blipFill>
          <a:blip r:embed="rId5"/>
          <a:stretch>
            <a:fillRect/>
          </a:stretch>
        </p:blipFill>
        <p:spPr>
          <a:xfrm>
            <a:off x="7301046" y="570854"/>
            <a:ext cx="2577550" cy="1783360"/>
          </a:xfrm>
          <a:prstGeom prst="rect">
            <a:avLst/>
          </a:prstGeom>
        </p:spPr>
      </p:pic>
      <p:pic>
        <p:nvPicPr>
          <p:cNvPr id="18" name="Picture 17" descr="A close-up of a skull&#10;&#10;Description automatically generated">
            <a:extLst>
              <a:ext uri="{FF2B5EF4-FFF2-40B4-BE49-F238E27FC236}">
                <a16:creationId xmlns:a16="http://schemas.microsoft.com/office/drawing/2014/main" id="{C8970DF9-425C-B8D7-E102-ACEBE9C9E99B}"/>
              </a:ext>
            </a:extLst>
          </p:cNvPr>
          <p:cNvPicPr>
            <a:picLocks noChangeAspect="1"/>
          </p:cNvPicPr>
          <p:nvPr/>
        </p:nvPicPr>
        <p:blipFill>
          <a:blip r:embed="rId6"/>
          <a:stretch>
            <a:fillRect/>
          </a:stretch>
        </p:blipFill>
        <p:spPr>
          <a:xfrm>
            <a:off x="7545763" y="2129370"/>
            <a:ext cx="2088117" cy="1653909"/>
          </a:xfrm>
          <a:prstGeom prst="rect">
            <a:avLst/>
          </a:prstGeom>
        </p:spPr>
      </p:pic>
      <p:pic>
        <p:nvPicPr>
          <p:cNvPr id="20" name="Picture 19" descr="A skull&#10;&#10;Description automatically generated">
            <a:extLst>
              <a:ext uri="{FF2B5EF4-FFF2-40B4-BE49-F238E27FC236}">
                <a16:creationId xmlns:a16="http://schemas.microsoft.com/office/drawing/2014/main" id="{466EA0D8-DC18-E076-D2D8-CC09B3680AB7}"/>
              </a:ext>
            </a:extLst>
          </p:cNvPr>
          <p:cNvPicPr>
            <a:picLocks noChangeAspect="1"/>
          </p:cNvPicPr>
          <p:nvPr/>
        </p:nvPicPr>
        <p:blipFill>
          <a:blip r:embed="rId7"/>
          <a:stretch>
            <a:fillRect/>
          </a:stretch>
        </p:blipFill>
        <p:spPr>
          <a:xfrm>
            <a:off x="7481027" y="3925194"/>
            <a:ext cx="2397569" cy="1143948"/>
          </a:xfrm>
          <a:prstGeom prst="rect">
            <a:avLst/>
          </a:prstGeom>
        </p:spPr>
      </p:pic>
      <p:pic>
        <p:nvPicPr>
          <p:cNvPr id="22" name="Picture 21" descr="A skull&#10;&#10;Description automatically generated">
            <a:extLst>
              <a:ext uri="{FF2B5EF4-FFF2-40B4-BE49-F238E27FC236}">
                <a16:creationId xmlns:a16="http://schemas.microsoft.com/office/drawing/2014/main" id="{CD5EBA5F-3F3A-218F-65EF-22146510829A}"/>
              </a:ext>
            </a:extLst>
          </p:cNvPr>
          <p:cNvPicPr>
            <a:picLocks noChangeAspect="1"/>
          </p:cNvPicPr>
          <p:nvPr/>
        </p:nvPicPr>
        <p:blipFill>
          <a:blip r:embed="rId8"/>
          <a:srcRect l="9355"/>
          <a:stretch/>
        </p:blipFill>
        <p:spPr>
          <a:xfrm>
            <a:off x="10132558" y="2774235"/>
            <a:ext cx="1371150" cy="983853"/>
          </a:xfrm>
          <a:prstGeom prst="rect">
            <a:avLst/>
          </a:prstGeom>
        </p:spPr>
      </p:pic>
      <p:pic>
        <p:nvPicPr>
          <p:cNvPr id="3" name="Picture 2" descr="A skull&#10;&#10;Description automatically generated">
            <a:extLst>
              <a:ext uri="{FF2B5EF4-FFF2-40B4-BE49-F238E27FC236}">
                <a16:creationId xmlns:a16="http://schemas.microsoft.com/office/drawing/2014/main" id="{470461EB-9E26-D972-4ECC-4A6E17075EDA}"/>
              </a:ext>
            </a:extLst>
          </p:cNvPr>
          <p:cNvPicPr>
            <a:picLocks noChangeAspect="1"/>
          </p:cNvPicPr>
          <p:nvPr/>
        </p:nvPicPr>
        <p:blipFill>
          <a:blip r:embed="rId9"/>
          <a:stretch>
            <a:fillRect/>
          </a:stretch>
        </p:blipFill>
        <p:spPr>
          <a:xfrm flipH="1">
            <a:off x="10127386" y="1027954"/>
            <a:ext cx="1135600" cy="764028"/>
          </a:xfrm>
          <a:prstGeom prst="rect">
            <a:avLst/>
          </a:prstGeom>
        </p:spPr>
      </p:pic>
    </p:spTree>
    <p:extLst>
      <p:ext uri="{BB962C8B-B14F-4D97-AF65-F5344CB8AC3E}">
        <p14:creationId xmlns:p14="http://schemas.microsoft.com/office/powerpoint/2010/main" val="3177268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93FE-8ABC-27FF-F612-B305057039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29170D-D051-28D4-F7FB-486BE994D542}"/>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6662202C-C040-82FA-BC2D-3164A334D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54000"/>
            <a:ext cx="9525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969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omparison of different colored dots&#10;&#10;Description automatically generated with medium confidence">
            <a:extLst>
              <a:ext uri="{FF2B5EF4-FFF2-40B4-BE49-F238E27FC236}">
                <a16:creationId xmlns:a16="http://schemas.microsoft.com/office/drawing/2014/main" id="{307C107C-115C-08F3-244D-2739228195D1}"/>
              </a:ext>
            </a:extLst>
          </p:cNvPr>
          <p:cNvPicPr>
            <a:picLocks noGrp="1" noChangeAspect="1"/>
          </p:cNvPicPr>
          <p:nvPr>
            <p:ph idx="1"/>
          </p:nvPr>
        </p:nvPicPr>
        <p:blipFill>
          <a:blip r:embed="rId2"/>
          <a:stretch>
            <a:fillRect/>
          </a:stretch>
        </p:blipFill>
        <p:spPr>
          <a:xfrm>
            <a:off x="702205" y="661178"/>
            <a:ext cx="9952128" cy="5036564"/>
          </a:xfrm>
        </p:spPr>
      </p:pic>
      <p:sp>
        <p:nvSpPr>
          <p:cNvPr id="5" name="TextBox 4">
            <a:extLst>
              <a:ext uri="{FF2B5EF4-FFF2-40B4-BE49-F238E27FC236}">
                <a16:creationId xmlns:a16="http://schemas.microsoft.com/office/drawing/2014/main" id="{AF4B3BC7-55AD-BE45-2867-DD5CAECC40AE}"/>
              </a:ext>
            </a:extLst>
          </p:cNvPr>
          <p:cNvSpPr txBox="1"/>
          <p:nvPr/>
        </p:nvSpPr>
        <p:spPr>
          <a:xfrm>
            <a:off x="9694906" y="6385429"/>
            <a:ext cx="2225289" cy="369332"/>
          </a:xfrm>
          <a:prstGeom prst="rect">
            <a:avLst/>
          </a:prstGeom>
          <a:noFill/>
        </p:spPr>
        <p:txBody>
          <a:bodyPr wrap="none" rtlCol="0">
            <a:spAutoFit/>
          </a:bodyPr>
          <a:lstStyle/>
          <a:p>
            <a:r>
              <a:rPr lang="en-US" dirty="0" err="1"/>
              <a:t>Holstad</a:t>
            </a:r>
            <a:r>
              <a:rPr lang="en-US" dirty="0"/>
              <a:t> et al. 2024</a:t>
            </a:r>
          </a:p>
        </p:txBody>
      </p:sp>
      <p:grpSp>
        <p:nvGrpSpPr>
          <p:cNvPr id="87" name="Group 86">
            <a:extLst>
              <a:ext uri="{FF2B5EF4-FFF2-40B4-BE49-F238E27FC236}">
                <a16:creationId xmlns:a16="http://schemas.microsoft.com/office/drawing/2014/main" id="{67F9D60C-3891-050B-363B-CCFED561EA14}"/>
              </a:ext>
            </a:extLst>
          </p:cNvPr>
          <p:cNvGrpSpPr/>
          <p:nvPr/>
        </p:nvGrpSpPr>
        <p:grpSpPr>
          <a:xfrm>
            <a:off x="4407961" y="3986939"/>
            <a:ext cx="1060273" cy="846484"/>
            <a:chOff x="1289636" y="5745422"/>
            <a:chExt cx="1060273" cy="846484"/>
          </a:xfrm>
        </p:grpSpPr>
        <p:sp>
          <p:nvSpPr>
            <p:cNvPr id="6" name="Oval 5">
              <a:extLst>
                <a:ext uri="{FF2B5EF4-FFF2-40B4-BE49-F238E27FC236}">
                  <a16:creationId xmlns:a16="http://schemas.microsoft.com/office/drawing/2014/main" id="{2985E845-E5A1-36CE-CFA0-4204F1791D5D}"/>
                </a:ext>
              </a:extLst>
            </p:cNvPr>
            <p:cNvSpPr/>
            <p:nvPr/>
          </p:nvSpPr>
          <p:spPr>
            <a:xfrm>
              <a:off x="1289636" y="5806860"/>
              <a:ext cx="221225" cy="206477"/>
            </a:xfrm>
            <a:prstGeom prst="ellipse">
              <a:avLst/>
            </a:prstGeom>
            <a:solidFill>
              <a:srgbClr val="6E4A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D70E689-691B-9B83-3809-80E37195A1AB}"/>
                </a:ext>
              </a:extLst>
            </p:cNvPr>
            <p:cNvSpPr/>
            <p:nvPr/>
          </p:nvSpPr>
          <p:spPr>
            <a:xfrm>
              <a:off x="1775724" y="5745422"/>
              <a:ext cx="221225" cy="206477"/>
            </a:xfrm>
            <a:prstGeom prst="ellipse">
              <a:avLst/>
            </a:prstGeom>
            <a:solidFill>
              <a:srgbClr val="6E4A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CE618D-6D59-C5D1-2056-F0B08D16C7B7}"/>
                </a:ext>
              </a:extLst>
            </p:cNvPr>
            <p:cNvSpPr/>
            <p:nvPr/>
          </p:nvSpPr>
          <p:spPr>
            <a:xfrm>
              <a:off x="2128684" y="5997965"/>
              <a:ext cx="221225" cy="206477"/>
            </a:xfrm>
            <a:prstGeom prst="ellipse">
              <a:avLst/>
            </a:prstGeom>
            <a:solidFill>
              <a:srgbClr val="6E4A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C395D1-8684-E77E-A294-44DC6966EE98}"/>
                </a:ext>
              </a:extLst>
            </p:cNvPr>
            <p:cNvSpPr/>
            <p:nvPr/>
          </p:nvSpPr>
          <p:spPr>
            <a:xfrm>
              <a:off x="1416430" y="6385429"/>
              <a:ext cx="221225" cy="206477"/>
            </a:xfrm>
            <a:prstGeom prst="ellipse">
              <a:avLst/>
            </a:prstGeom>
            <a:solidFill>
              <a:srgbClr val="6E4A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25616E-601D-9B00-A26D-6E511230563C}"/>
                </a:ext>
              </a:extLst>
            </p:cNvPr>
            <p:cNvSpPr/>
            <p:nvPr/>
          </p:nvSpPr>
          <p:spPr>
            <a:xfrm>
              <a:off x="2018071" y="6326434"/>
              <a:ext cx="221225" cy="206477"/>
            </a:xfrm>
            <a:prstGeom prst="ellipse">
              <a:avLst/>
            </a:prstGeom>
            <a:solidFill>
              <a:srgbClr val="6E4A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41F6CF3-E91B-0397-3CBA-BF38AEDF5846}"/>
                </a:ext>
              </a:extLst>
            </p:cNvPr>
            <p:cNvCxnSpPr>
              <a:stCxn id="6" idx="5"/>
              <a:endCxn id="10" idx="1"/>
            </p:cNvCxnSpPr>
            <p:nvPr/>
          </p:nvCxnSpPr>
          <p:spPr>
            <a:xfrm>
              <a:off x="1478463" y="5983099"/>
              <a:ext cx="572006" cy="373573"/>
            </a:xfrm>
            <a:prstGeom prst="line">
              <a:avLst/>
            </a:prstGeom>
            <a:ln w="38100">
              <a:solidFill>
                <a:srgbClr val="6E4A9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BFDB44-9990-68A8-CA92-7088AF8A1A2A}"/>
                </a:ext>
              </a:extLst>
            </p:cNvPr>
            <p:cNvCxnSpPr>
              <a:cxnSpLocks/>
              <a:stCxn id="9" idx="0"/>
              <a:endCxn id="7" idx="3"/>
            </p:cNvCxnSpPr>
            <p:nvPr/>
          </p:nvCxnSpPr>
          <p:spPr>
            <a:xfrm flipV="1">
              <a:off x="1527043" y="5921661"/>
              <a:ext cx="281079" cy="463768"/>
            </a:xfrm>
            <a:prstGeom prst="line">
              <a:avLst/>
            </a:prstGeom>
            <a:ln w="38100">
              <a:solidFill>
                <a:srgbClr val="6E4A9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BE560-3B65-FD15-2734-89094D95B298}"/>
                </a:ext>
              </a:extLst>
            </p:cNvPr>
            <p:cNvCxnSpPr>
              <a:cxnSpLocks/>
              <a:stCxn id="9" idx="7"/>
              <a:endCxn id="8" idx="2"/>
            </p:cNvCxnSpPr>
            <p:nvPr/>
          </p:nvCxnSpPr>
          <p:spPr>
            <a:xfrm flipV="1">
              <a:off x="1605257" y="6101204"/>
              <a:ext cx="523427" cy="314463"/>
            </a:xfrm>
            <a:prstGeom prst="line">
              <a:avLst/>
            </a:prstGeom>
            <a:ln w="38100">
              <a:solidFill>
                <a:srgbClr val="6E4A9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51BFF6-2C0F-D7B0-E09C-96B3DE75BB8B}"/>
                </a:ext>
              </a:extLst>
            </p:cNvPr>
            <p:cNvCxnSpPr>
              <a:cxnSpLocks/>
              <a:stCxn id="6" idx="6"/>
              <a:endCxn id="7" idx="2"/>
            </p:cNvCxnSpPr>
            <p:nvPr/>
          </p:nvCxnSpPr>
          <p:spPr>
            <a:xfrm flipV="1">
              <a:off x="1510861" y="5848661"/>
              <a:ext cx="264863" cy="61438"/>
            </a:xfrm>
            <a:prstGeom prst="line">
              <a:avLst/>
            </a:prstGeom>
            <a:ln w="38100">
              <a:solidFill>
                <a:srgbClr val="6E4A9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6AD69D-BE50-720B-20A4-015B9C3A1101}"/>
                </a:ext>
              </a:extLst>
            </p:cNvPr>
            <p:cNvCxnSpPr>
              <a:cxnSpLocks/>
              <a:stCxn id="10" idx="7"/>
              <a:endCxn id="8" idx="4"/>
            </p:cNvCxnSpPr>
            <p:nvPr/>
          </p:nvCxnSpPr>
          <p:spPr>
            <a:xfrm flipV="1">
              <a:off x="2206898" y="6204442"/>
              <a:ext cx="32399" cy="152230"/>
            </a:xfrm>
            <a:prstGeom prst="line">
              <a:avLst/>
            </a:prstGeom>
            <a:ln w="38100">
              <a:solidFill>
                <a:srgbClr val="6E4A9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0A641F1-60CB-E230-D9AF-82BD6CC2D21A}"/>
                </a:ext>
              </a:extLst>
            </p:cNvPr>
            <p:cNvCxnSpPr>
              <a:cxnSpLocks/>
              <a:stCxn id="7" idx="5"/>
              <a:endCxn id="8" idx="1"/>
            </p:cNvCxnSpPr>
            <p:nvPr/>
          </p:nvCxnSpPr>
          <p:spPr>
            <a:xfrm>
              <a:off x="1964551" y="5921661"/>
              <a:ext cx="196531" cy="106542"/>
            </a:xfrm>
            <a:prstGeom prst="line">
              <a:avLst/>
            </a:prstGeom>
            <a:ln w="38100">
              <a:solidFill>
                <a:srgbClr val="6E4A9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9A4A96FA-FCCC-D010-D998-126396938BF6}"/>
              </a:ext>
            </a:extLst>
          </p:cNvPr>
          <p:cNvGrpSpPr/>
          <p:nvPr/>
        </p:nvGrpSpPr>
        <p:grpSpPr>
          <a:xfrm>
            <a:off x="1654026" y="1951105"/>
            <a:ext cx="1272392" cy="1047778"/>
            <a:chOff x="3541722" y="5706983"/>
            <a:chExt cx="1272392" cy="1047778"/>
          </a:xfrm>
        </p:grpSpPr>
        <p:cxnSp>
          <p:nvCxnSpPr>
            <p:cNvPr id="40" name="Straight Connector 39">
              <a:extLst>
                <a:ext uri="{FF2B5EF4-FFF2-40B4-BE49-F238E27FC236}">
                  <a16:creationId xmlns:a16="http://schemas.microsoft.com/office/drawing/2014/main" id="{B94FA853-CBA2-C9C7-41C2-1E57823E162A}"/>
                </a:ext>
              </a:extLst>
            </p:cNvPr>
            <p:cNvCxnSpPr>
              <a:cxnSpLocks/>
              <a:stCxn id="35" idx="4"/>
            </p:cNvCxnSpPr>
            <p:nvPr/>
          </p:nvCxnSpPr>
          <p:spPr>
            <a:xfrm>
              <a:off x="3652335" y="5913460"/>
              <a:ext cx="722140" cy="841301"/>
            </a:xfrm>
            <a:prstGeom prst="line">
              <a:avLst/>
            </a:prstGeom>
            <a:ln w="57150">
              <a:solidFill>
                <a:srgbClr val="EAB04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5A2CDA3-261E-C632-F816-33B30C1343B3}"/>
                </a:ext>
              </a:extLst>
            </p:cNvPr>
            <p:cNvCxnSpPr>
              <a:cxnSpLocks/>
              <a:stCxn id="36" idx="4"/>
            </p:cNvCxnSpPr>
            <p:nvPr/>
          </p:nvCxnSpPr>
          <p:spPr>
            <a:xfrm flipH="1">
              <a:off x="3870748" y="5913460"/>
              <a:ext cx="169784" cy="256425"/>
            </a:xfrm>
            <a:prstGeom prst="line">
              <a:avLst/>
            </a:prstGeom>
            <a:ln w="57150">
              <a:solidFill>
                <a:srgbClr val="EAB04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5FDA9D-1B87-33FB-5A50-178C5E46FF50}"/>
                </a:ext>
              </a:extLst>
            </p:cNvPr>
            <p:cNvCxnSpPr>
              <a:cxnSpLocks/>
              <a:stCxn id="37" idx="4"/>
            </p:cNvCxnSpPr>
            <p:nvPr/>
          </p:nvCxnSpPr>
          <p:spPr>
            <a:xfrm flipH="1">
              <a:off x="4055947" y="5921661"/>
              <a:ext cx="318529" cy="478453"/>
            </a:xfrm>
            <a:prstGeom prst="line">
              <a:avLst/>
            </a:prstGeom>
            <a:ln w="57150">
              <a:solidFill>
                <a:srgbClr val="EAB04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134EB-A7CD-F591-43EC-BB06A1A05D4B}"/>
                </a:ext>
              </a:extLst>
            </p:cNvPr>
            <p:cNvCxnSpPr>
              <a:cxnSpLocks/>
              <a:stCxn id="38" idx="4"/>
            </p:cNvCxnSpPr>
            <p:nvPr/>
          </p:nvCxnSpPr>
          <p:spPr>
            <a:xfrm flipH="1">
              <a:off x="4215211" y="5926960"/>
              <a:ext cx="488291" cy="688728"/>
            </a:xfrm>
            <a:prstGeom prst="line">
              <a:avLst/>
            </a:prstGeom>
            <a:ln w="57150">
              <a:solidFill>
                <a:srgbClr val="EAB049"/>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6AF1F7A-9983-64D3-DB81-D6AAB66D7E62}"/>
                </a:ext>
              </a:extLst>
            </p:cNvPr>
            <p:cNvSpPr/>
            <p:nvPr/>
          </p:nvSpPr>
          <p:spPr>
            <a:xfrm>
              <a:off x="3541722" y="5706983"/>
              <a:ext cx="221225" cy="206477"/>
            </a:xfrm>
            <a:prstGeom prst="ellipse">
              <a:avLst/>
            </a:prstGeom>
            <a:solidFill>
              <a:srgbClr val="EAB04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2ECB90D-D75C-1026-EF07-B1A6C5CC1EE4}"/>
                </a:ext>
              </a:extLst>
            </p:cNvPr>
            <p:cNvSpPr/>
            <p:nvPr/>
          </p:nvSpPr>
          <p:spPr>
            <a:xfrm>
              <a:off x="3929919" y="5706983"/>
              <a:ext cx="221225" cy="206477"/>
            </a:xfrm>
            <a:prstGeom prst="ellipse">
              <a:avLst/>
            </a:prstGeom>
            <a:solidFill>
              <a:srgbClr val="EAB04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072FCE3-1CE0-DFCB-0022-9477018D0EF8}"/>
                </a:ext>
              </a:extLst>
            </p:cNvPr>
            <p:cNvSpPr/>
            <p:nvPr/>
          </p:nvSpPr>
          <p:spPr>
            <a:xfrm>
              <a:off x="4263863" y="5715184"/>
              <a:ext cx="221225" cy="206477"/>
            </a:xfrm>
            <a:prstGeom prst="ellipse">
              <a:avLst/>
            </a:prstGeom>
            <a:solidFill>
              <a:srgbClr val="EAB04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19345E6-07D6-FE4F-9EB8-942AE279B86A}"/>
                </a:ext>
              </a:extLst>
            </p:cNvPr>
            <p:cNvSpPr/>
            <p:nvPr/>
          </p:nvSpPr>
          <p:spPr>
            <a:xfrm>
              <a:off x="4592889" y="5720483"/>
              <a:ext cx="221225" cy="206477"/>
            </a:xfrm>
            <a:prstGeom prst="ellipse">
              <a:avLst/>
            </a:prstGeom>
            <a:solidFill>
              <a:srgbClr val="EAB04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ADD2EF6F-EC59-F775-F05C-9DCB1133C87D}"/>
              </a:ext>
            </a:extLst>
          </p:cNvPr>
          <p:cNvGrpSpPr/>
          <p:nvPr/>
        </p:nvGrpSpPr>
        <p:grpSpPr>
          <a:xfrm>
            <a:off x="7948312" y="4023317"/>
            <a:ext cx="2327289" cy="997513"/>
            <a:chOff x="5989471" y="5675820"/>
            <a:chExt cx="2327289" cy="997513"/>
          </a:xfrm>
        </p:grpSpPr>
        <p:sp>
          <p:nvSpPr>
            <p:cNvPr id="51" name="Oval 50">
              <a:extLst>
                <a:ext uri="{FF2B5EF4-FFF2-40B4-BE49-F238E27FC236}">
                  <a16:creationId xmlns:a16="http://schemas.microsoft.com/office/drawing/2014/main" id="{B8AE8631-0195-25D7-1E6D-E090DBDE4AF4}"/>
                </a:ext>
              </a:extLst>
            </p:cNvPr>
            <p:cNvSpPr/>
            <p:nvPr/>
          </p:nvSpPr>
          <p:spPr>
            <a:xfrm>
              <a:off x="5989471" y="6187674"/>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6CFB050-DC9D-482E-4FA0-0A794919E010}"/>
                </a:ext>
              </a:extLst>
            </p:cNvPr>
            <p:cNvSpPr/>
            <p:nvPr/>
          </p:nvSpPr>
          <p:spPr>
            <a:xfrm>
              <a:off x="6201937" y="5827491"/>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0E9B70C-C42A-EEFD-4C81-A27598CE9C0D}"/>
                </a:ext>
              </a:extLst>
            </p:cNvPr>
            <p:cNvSpPr/>
            <p:nvPr/>
          </p:nvSpPr>
          <p:spPr>
            <a:xfrm>
              <a:off x="6389155" y="6240590"/>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499638C-0D77-ABD0-BC98-EC985CB637BF}"/>
                </a:ext>
              </a:extLst>
            </p:cNvPr>
            <p:cNvSpPr/>
            <p:nvPr/>
          </p:nvSpPr>
          <p:spPr>
            <a:xfrm>
              <a:off x="6541555" y="6392990"/>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93380E0-F390-9AFA-E7DF-1ED87773691B}"/>
                </a:ext>
              </a:extLst>
            </p:cNvPr>
            <p:cNvSpPr/>
            <p:nvPr/>
          </p:nvSpPr>
          <p:spPr>
            <a:xfrm>
              <a:off x="6702853" y="6213552"/>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A3AC3EC-174B-94FE-C0A4-94C52B93FDC4}"/>
                </a:ext>
              </a:extLst>
            </p:cNvPr>
            <p:cNvSpPr/>
            <p:nvPr/>
          </p:nvSpPr>
          <p:spPr>
            <a:xfrm>
              <a:off x="6915180" y="6466856"/>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6516761-FFD5-FEBF-333C-B73187371EEE}"/>
                </a:ext>
              </a:extLst>
            </p:cNvPr>
            <p:cNvSpPr/>
            <p:nvPr/>
          </p:nvSpPr>
          <p:spPr>
            <a:xfrm>
              <a:off x="7151390" y="6209190"/>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4BDF123-B027-9DC9-A0E4-B201D8B19FFB}"/>
                </a:ext>
              </a:extLst>
            </p:cNvPr>
            <p:cNvSpPr/>
            <p:nvPr/>
          </p:nvSpPr>
          <p:spPr>
            <a:xfrm>
              <a:off x="7372615" y="5832694"/>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607A4C8-1B90-C028-7A36-3176AABC1A0C}"/>
                </a:ext>
              </a:extLst>
            </p:cNvPr>
            <p:cNvSpPr/>
            <p:nvPr/>
          </p:nvSpPr>
          <p:spPr>
            <a:xfrm>
              <a:off x="7593840" y="5852791"/>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D2C63F6-A5A2-16EB-C1AD-489BB8C5B118}"/>
                </a:ext>
              </a:extLst>
            </p:cNvPr>
            <p:cNvSpPr/>
            <p:nvPr/>
          </p:nvSpPr>
          <p:spPr>
            <a:xfrm>
              <a:off x="7754159" y="6118907"/>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A5999AB-2B07-23C0-6CCB-8A04AA113A53}"/>
                </a:ext>
              </a:extLst>
            </p:cNvPr>
            <p:cNvSpPr/>
            <p:nvPr/>
          </p:nvSpPr>
          <p:spPr>
            <a:xfrm>
              <a:off x="8095535" y="5675820"/>
              <a:ext cx="221225" cy="206477"/>
            </a:xfrm>
            <a:prstGeom prst="ellipse">
              <a:avLst/>
            </a:prstGeom>
            <a:solidFill>
              <a:srgbClr val="52B3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46DBB451-0A33-B53C-A5CD-DE1C9CE9C027}"/>
                </a:ext>
              </a:extLst>
            </p:cNvPr>
            <p:cNvCxnSpPr>
              <a:cxnSpLocks/>
              <a:stCxn id="51" idx="0"/>
              <a:endCxn id="52" idx="3"/>
            </p:cNvCxnSpPr>
            <p:nvPr/>
          </p:nvCxnSpPr>
          <p:spPr>
            <a:xfrm flipV="1">
              <a:off x="6100084" y="6003730"/>
              <a:ext cx="134251" cy="183944"/>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7302682-0CD1-4BAE-4226-A3D4EF53F32E}"/>
                </a:ext>
              </a:extLst>
            </p:cNvPr>
            <p:cNvCxnSpPr>
              <a:cxnSpLocks/>
              <a:stCxn id="53" idx="0"/>
              <a:endCxn id="52" idx="5"/>
            </p:cNvCxnSpPr>
            <p:nvPr/>
          </p:nvCxnSpPr>
          <p:spPr>
            <a:xfrm flipH="1" flipV="1">
              <a:off x="6390764" y="6003730"/>
              <a:ext cx="109004" cy="236860"/>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BCC909F-8F36-4380-22B3-ED1BCED62C55}"/>
                </a:ext>
              </a:extLst>
            </p:cNvPr>
            <p:cNvCxnSpPr>
              <a:cxnSpLocks/>
              <a:stCxn id="56" idx="1"/>
            </p:cNvCxnSpPr>
            <p:nvPr/>
          </p:nvCxnSpPr>
          <p:spPr>
            <a:xfrm flipH="1" flipV="1">
              <a:off x="6881088" y="6400114"/>
              <a:ext cx="66490" cy="96980"/>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07475C3-4BEF-B257-CFA5-9C743A5F28F9}"/>
                </a:ext>
              </a:extLst>
            </p:cNvPr>
            <p:cNvCxnSpPr>
              <a:cxnSpLocks/>
              <a:stCxn id="56" idx="7"/>
              <a:endCxn id="57" idx="3"/>
            </p:cNvCxnSpPr>
            <p:nvPr/>
          </p:nvCxnSpPr>
          <p:spPr>
            <a:xfrm flipV="1">
              <a:off x="7104007" y="6385429"/>
              <a:ext cx="79781" cy="111665"/>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648847E-FA70-900F-4753-B6B5D82A3832}"/>
                </a:ext>
              </a:extLst>
            </p:cNvPr>
            <p:cNvCxnSpPr>
              <a:cxnSpLocks/>
              <a:endCxn id="58" idx="3"/>
            </p:cNvCxnSpPr>
            <p:nvPr/>
          </p:nvCxnSpPr>
          <p:spPr>
            <a:xfrm flipV="1">
              <a:off x="7299228" y="6008933"/>
              <a:ext cx="105785" cy="216308"/>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641D0CF-5D0B-9B0C-7962-8E7E39DC1E5B}"/>
                </a:ext>
              </a:extLst>
            </p:cNvPr>
            <p:cNvCxnSpPr>
              <a:cxnSpLocks/>
              <a:stCxn id="54" idx="7"/>
              <a:endCxn id="55" idx="3"/>
            </p:cNvCxnSpPr>
            <p:nvPr/>
          </p:nvCxnSpPr>
          <p:spPr>
            <a:xfrm flipV="1">
              <a:off x="6730382" y="6389791"/>
              <a:ext cx="4869" cy="33437"/>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73DA33A-C6D9-047C-B31B-500426212E85}"/>
                </a:ext>
              </a:extLst>
            </p:cNvPr>
            <p:cNvCxnSpPr>
              <a:cxnSpLocks/>
              <a:stCxn id="59" idx="5"/>
              <a:endCxn id="60" idx="0"/>
            </p:cNvCxnSpPr>
            <p:nvPr/>
          </p:nvCxnSpPr>
          <p:spPr>
            <a:xfrm>
              <a:off x="7782667" y="6029030"/>
              <a:ext cx="82105" cy="89877"/>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2CCF2F2-82FC-E51B-ADA7-DD965A503EB1}"/>
                </a:ext>
              </a:extLst>
            </p:cNvPr>
            <p:cNvCxnSpPr>
              <a:cxnSpLocks/>
              <a:stCxn id="60" idx="7"/>
              <a:endCxn id="61" idx="3"/>
            </p:cNvCxnSpPr>
            <p:nvPr/>
          </p:nvCxnSpPr>
          <p:spPr>
            <a:xfrm flipV="1">
              <a:off x="7942986" y="5852059"/>
              <a:ext cx="184947" cy="297086"/>
            </a:xfrm>
            <a:prstGeom prst="line">
              <a:avLst/>
            </a:prstGeom>
            <a:ln w="38100">
              <a:solidFill>
                <a:srgbClr val="52B39B"/>
              </a:solidFill>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497E1EE7-1174-20A6-9A39-4AEC11C49C1C}"/>
              </a:ext>
            </a:extLst>
          </p:cNvPr>
          <p:cNvSpPr txBox="1"/>
          <p:nvPr/>
        </p:nvSpPr>
        <p:spPr>
          <a:xfrm>
            <a:off x="5468234" y="6200763"/>
            <a:ext cx="1194558" cy="369332"/>
          </a:xfrm>
          <a:prstGeom prst="rect">
            <a:avLst/>
          </a:prstGeom>
          <a:solidFill>
            <a:schemeClr val="bg2">
              <a:lumMod val="60000"/>
              <a:lumOff val="40000"/>
            </a:schemeClr>
          </a:solidFill>
        </p:spPr>
        <p:txBody>
          <a:bodyPr wrap="none" rtlCol="0">
            <a:spAutoFit/>
          </a:bodyPr>
          <a:lstStyle/>
          <a:p>
            <a:r>
              <a:rPr lang="en-US" dirty="0">
                <a:solidFill>
                  <a:srgbClr val="FFFF00"/>
                </a:solidFill>
              </a:rPr>
              <a:t>But why?</a:t>
            </a:r>
          </a:p>
        </p:txBody>
      </p:sp>
    </p:spTree>
    <p:extLst>
      <p:ext uri="{BB962C8B-B14F-4D97-AF65-F5344CB8AC3E}">
        <p14:creationId xmlns:p14="http://schemas.microsoft.com/office/powerpoint/2010/main" val="3702536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B374E-5C1D-0998-98CA-73C778B58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3C170-5405-1381-BA4F-B2533B748CAB}"/>
              </a:ext>
            </a:extLst>
          </p:cNvPr>
          <p:cNvSpPr>
            <a:spLocks noGrp="1"/>
          </p:cNvSpPr>
          <p:nvPr>
            <p:ph type="title"/>
          </p:nvPr>
        </p:nvSpPr>
        <p:spPr>
          <a:xfrm>
            <a:off x="1790700" y="203934"/>
            <a:ext cx="8610600" cy="1293028"/>
          </a:xfrm>
        </p:spPr>
        <p:txBody>
          <a:bodyPr/>
          <a:lstStyle/>
          <a:p>
            <a:pPr algn="ctr"/>
            <a:r>
              <a:rPr lang="en-US" dirty="0"/>
              <a:t>Genetic Drift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ED3738F-71F9-1EE2-4EFB-651EAF4FD040}"/>
                  </a:ext>
                </a:extLst>
              </p:cNvPr>
              <p:cNvSpPr txBox="1"/>
              <p:nvPr/>
            </p:nvSpPr>
            <p:spPr>
              <a:xfrm>
                <a:off x="7269593" y="1669493"/>
                <a:ext cx="3674806" cy="10893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3600" i="1" smtClean="0">
                          <a:latin typeface="Cambria Math" panose="02040503050406030204" pitchFamily="18" charset="0"/>
                          <a:ea typeface="Cambria Math" panose="02040503050406030204" pitchFamily="18" charset="0"/>
                        </a:rPr>
                        <m:t>Σ</m:t>
                      </m:r>
                      <m:d>
                        <m:dPr>
                          <m:ctrlPr>
                            <a:rPr lang="en-US" sz="3600" i="1">
                              <a:latin typeface="Cambria Math" panose="02040503050406030204" pitchFamily="18" charset="0"/>
                            </a:rPr>
                          </m:ctrlPr>
                        </m:dPr>
                        <m:e>
                          <m:r>
                            <a:rPr lang="en-US" sz="3600" i="1">
                              <a:latin typeface="Cambria Math" panose="02040503050406030204" pitchFamily="18" charset="0"/>
                            </a:rPr>
                            <m:t>𝑡</m:t>
                          </m:r>
                        </m:e>
                      </m:d>
                      <m:r>
                        <a:rPr lang="en-US" sz="3600" i="1">
                          <a:latin typeface="Cambria Math" panose="02040503050406030204" pitchFamily="18" charset="0"/>
                        </a:rPr>
                        <m:t>=</m:t>
                      </m:r>
                      <m:r>
                        <m:rPr>
                          <m:sty m:val="p"/>
                        </m:rPr>
                        <a:rPr lang="en-US" sz="3600" b="0" i="0" smtClean="0">
                          <a:latin typeface="Cambria Math" panose="02040503050406030204" pitchFamily="18" charset="0"/>
                        </a:rPr>
                        <m:t>G</m:t>
                      </m:r>
                      <m:f>
                        <m:fPr>
                          <m:ctrlPr>
                            <a:rPr lang="en-US" sz="3600" i="1">
                              <a:latin typeface="Cambria Math" panose="02040503050406030204" pitchFamily="18" charset="0"/>
                            </a:rPr>
                          </m:ctrlPr>
                        </m:fPr>
                        <m:num>
                          <m:r>
                            <a:rPr lang="en-US" sz="3600" b="0" i="1" smtClean="0">
                              <a:latin typeface="Cambria Math" panose="02040503050406030204" pitchFamily="18" charset="0"/>
                            </a:rPr>
                            <m:t>𝑡</m:t>
                          </m:r>
                        </m:num>
                        <m:den>
                          <m:r>
                            <a:rPr lang="en-US" sz="3600" b="0" i="1" smtClean="0">
                              <a:latin typeface="Cambria Math" panose="02040503050406030204" pitchFamily="18" charset="0"/>
                            </a:rPr>
                            <m:t>𝑁</m:t>
                          </m:r>
                        </m:den>
                      </m:f>
                    </m:oMath>
                  </m:oMathPara>
                </a14:m>
                <a:endParaRPr lang="en-US" sz="3600" dirty="0"/>
              </a:p>
            </p:txBody>
          </p:sp>
        </mc:Choice>
        <mc:Fallback xmlns="">
          <p:sp>
            <p:nvSpPr>
              <p:cNvPr id="7" name="TextBox 6">
                <a:extLst>
                  <a:ext uri="{FF2B5EF4-FFF2-40B4-BE49-F238E27FC236}">
                    <a16:creationId xmlns:a16="http://schemas.microsoft.com/office/drawing/2014/main" id="{CED3738F-71F9-1EE2-4EFB-651EAF4FD040}"/>
                  </a:ext>
                </a:extLst>
              </p:cNvPr>
              <p:cNvSpPr txBox="1">
                <a:spLocks noRot="1" noChangeAspect="1" noMove="1" noResize="1" noEditPoints="1" noAdjustHandles="1" noChangeArrowheads="1" noChangeShapeType="1" noTextEdit="1"/>
              </p:cNvSpPr>
              <p:nvPr/>
            </p:nvSpPr>
            <p:spPr>
              <a:xfrm>
                <a:off x="7269593" y="1669493"/>
                <a:ext cx="3674806" cy="1089337"/>
              </a:xfrm>
              <a:prstGeom prst="rect">
                <a:avLst/>
              </a:prstGeom>
              <a:blipFill>
                <a:blip r:embed="rId2"/>
                <a:stretch>
                  <a:fillRect b="-919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1D1A0F8-7A12-304E-2CBF-F3F477C33415}"/>
              </a:ext>
            </a:extLst>
          </p:cNvPr>
          <p:cNvPicPr>
            <a:picLocks noChangeAspect="1"/>
          </p:cNvPicPr>
          <p:nvPr/>
        </p:nvPicPr>
        <p:blipFill rotWithShape="1">
          <a:blip r:embed="rId3"/>
          <a:srcRect l="17796" r="18142"/>
          <a:stretch/>
        </p:blipFill>
        <p:spPr>
          <a:xfrm>
            <a:off x="463189" y="1999475"/>
            <a:ext cx="4640398" cy="4829030"/>
          </a:xfrm>
          <a:prstGeom prst="rect">
            <a:avLst/>
          </a:prstGeom>
          <a:solidFill>
            <a:schemeClr val="tx1"/>
          </a:solidFill>
        </p:spPr>
      </p:pic>
      <p:sp>
        <p:nvSpPr>
          <p:cNvPr id="10" name="TextBox 9">
            <a:extLst>
              <a:ext uri="{FF2B5EF4-FFF2-40B4-BE49-F238E27FC236}">
                <a16:creationId xmlns:a16="http://schemas.microsoft.com/office/drawing/2014/main" id="{035EC8E3-2D3C-DBD0-DD65-88FA33067AF1}"/>
              </a:ext>
            </a:extLst>
          </p:cNvPr>
          <p:cNvSpPr txBox="1"/>
          <p:nvPr/>
        </p:nvSpPr>
        <p:spPr>
          <a:xfrm>
            <a:off x="4211904" y="2497220"/>
            <a:ext cx="397866" cy="523220"/>
          </a:xfrm>
          <a:prstGeom prst="rect">
            <a:avLst/>
          </a:prstGeom>
          <a:noFill/>
        </p:spPr>
        <p:txBody>
          <a:bodyPr wrap="none" rtlCol="0">
            <a:spAutoFit/>
          </a:bodyPr>
          <a:lstStyle/>
          <a:p>
            <a:r>
              <a:rPr lang="en-US" sz="2800" dirty="0">
                <a:solidFill>
                  <a:schemeClr val="bg1"/>
                </a:solidFill>
                <a:latin typeface="Symbol" pitchFamily="2" charset="2"/>
              </a:rPr>
              <a:t>S</a:t>
            </a:r>
          </a:p>
        </p:txBody>
      </p:sp>
      <p:sp>
        <p:nvSpPr>
          <p:cNvPr id="11" name="TextBox 10">
            <a:extLst>
              <a:ext uri="{FF2B5EF4-FFF2-40B4-BE49-F238E27FC236}">
                <a16:creationId xmlns:a16="http://schemas.microsoft.com/office/drawing/2014/main" id="{3DF27C7C-6360-ADEA-D5FC-5327B895275B}"/>
              </a:ext>
            </a:extLst>
          </p:cNvPr>
          <p:cNvSpPr txBox="1"/>
          <p:nvPr/>
        </p:nvSpPr>
        <p:spPr>
          <a:xfrm>
            <a:off x="3517718" y="4152380"/>
            <a:ext cx="486030" cy="523220"/>
          </a:xfrm>
          <a:prstGeom prst="rect">
            <a:avLst/>
          </a:prstGeom>
          <a:noFill/>
        </p:spPr>
        <p:txBody>
          <a:bodyPr wrap="none" rtlCol="0">
            <a:spAutoFit/>
          </a:bodyPr>
          <a:lstStyle/>
          <a:p>
            <a:r>
              <a:rPr lang="en-US" sz="2800" b="1" i="1" dirty="0">
                <a:solidFill>
                  <a:schemeClr val="bg1"/>
                </a:solidFill>
                <a:latin typeface="+mj-lt"/>
              </a:rPr>
              <a:t>G</a:t>
            </a:r>
          </a:p>
        </p:txBody>
      </p:sp>
      <p:sp>
        <p:nvSpPr>
          <p:cNvPr id="12" name="TextBox 11">
            <a:extLst>
              <a:ext uri="{FF2B5EF4-FFF2-40B4-BE49-F238E27FC236}">
                <a16:creationId xmlns:a16="http://schemas.microsoft.com/office/drawing/2014/main" id="{2B845267-2F68-45C4-9199-6469B2FA39BA}"/>
              </a:ext>
            </a:extLst>
          </p:cNvPr>
          <p:cNvSpPr txBox="1"/>
          <p:nvPr/>
        </p:nvSpPr>
        <p:spPr>
          <a:xfrm>
            <a:off x="5344279" y="3429000"/>
            <a:ext cx="6384532" cy="3108543"/>
          </a:xfrm>
          <a:prstGeom prst="rect">
            <a:avLst/>
          </a:prstGeom>
          <a:solidFill>
            <a:schemeClr val="bg2"/>
          </a:solidFill>
        </p:spPr>
        <p:txBody>
          <a:bodyPr wrap="square" rtlCol="0">
            <a:spAutoFit/>
          </a:bodyPr>
          <a:lstStyle/>
          <a:p>
            <a:pPr marL="285750" indent="-285750">
              <a:buFontTx/>
              <a:buChar char="-"/>
            </a:pPr>
            <a:r>
              <a:rPr lang="en-US" sz="2800" dirty="0">
                <a:solidFill>
                  <a:srgbClr val="FFFF00"/>
                </a:solidFill>
              </a:rPr>
              <a:t>Under genetic drift divergence should be proportional to the amount of intraspecific variation</a:t>
            </a:r>
          </a:p>
          <a:p>
            <a:pPr marL="285750" indent="-285750">
              <a:buFontTx/>
              <a:buChar char="-"/>
            </a:pPr>
            <a:r>
              <a:rPr lang="en-US" sz="2800" dirty="0">
                <a:solidFill>
                  <a:srgbClr val="FFFF00"/>
                </a:solidFill>
              </a:rPr>
              <a:t>Variation and divergence are proportional</a:t>
            </a:r>
          </a:p>
          <a:p>
            <a:pPr marL="285750" indent="-285750">
              <a:buFontTx/>
              <a:buChar char="-"/>
            </a:pPr>
            <a:r>
              <a:rPr lang="en-US" sz="2800" dirty="0">
                <a:solidFill>
                  <a:srgbClr val="FFFF00"/>
                </a:solidFill>
              </a:rPr>
              <a:t>It's possible that traits are evolving neutrally</a:t>
            </a:r>
          </a:p>
        </p:txBody>
      </p:sp>
    </p:spTree>
    <p:extLst>
      <p:ext uri="{BB962C8B-B14F-4D97-AF65-F5344CB8AC3E}">
        <p14:creationId xmlns:p14="http://schemas.microsoft.com/office/powerpoint/2010/main" val="2685215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607F3-5753-69DF-FC63-B1757E9245A1}"/>
            </a:ext>
          </a:extLst>
        </p:cNvPr>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3BCE5DC4-BFBF-D7E2-E80D-47D0C7E578B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9786" y="467215"/>
            <a:ext cx="9232428" cy="5217593"/>
          </a:xfrm>
        </p:spPr>
      </p:pic>
      <p:sp>
        <p:nvSpPr>
          <p:cNvPr id="6" name="TextBox 5">
            <a:extLst>
              <a:ext uri="{FF2B5EF4-FFF2-40B4-BE49-F238E27FC236}">
                <a16:creationId xmlns:a16="http://schemas.microsoft.com/office/drawing/2014/main" id="{CE288FDE-1427-096B-BDB8-9DA49577726D}"/>
              </a:ext>
            </a:extLst>
          </p:cNvPr>
          <p:cNvSpPr txBox="1"/>
          <p:nvPr/>
        </p:nvSpPr>
        <p:spPr>
          <a:xfrm>
            <a:off x="764868" y="6193271"/>
            <a:ext cx="1297150" cy="369332"/>
          </a:xfrm>
          <a:prstGeom prst="rect">
            <a:avLst/>
          </a:prstGeom>
          <a:noFill/>
        </p:spPr>
        <p:txBody>
          <a:bodyPr wrap="none" rtlCol="0">
            <a:spAutoFit/>
          </a:bodyPr>
          <a:lstStyle/>
          <a:p>
            <a:r>
              <a:rPr lang="en-US" dirty="0"/>
              <a:t>Lynch, 1990</a:t>
            </a:r>
          </a:p>
        </p:txBody>
      </p:sp>
      <p:sp>
        <p:nvSpPr>
          <p:cNvPr id="2" name="Rectangle 1">
            <a:extLst>
              <a:ext uri="{FF2B5EF4-FFF2-40B4-BE49-F238E27FC236}">
                <a16:creationId xmlns:a16="http://schemas.microsoft.com/office/drawing/2014/main" id="{4498BB75-11F0-88D4-B486-66A57DBE70A2}"/>
              </a:ext>
            </a:extLst>
          </p:cNvPr>
          <p:cNvSpPr/>
          <p:nvPr/>
        </p:nvSpPr>
        <p:spPr>
          <a:xfrm>
            <a:off x="6999274" y="947349"/>
            <a:ext cx="3418889" cy="417928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3B08E12-E582-9265-FD35-2E9AE78FAA3B}"/>
              </a:ext>
            </a:extLst>
          </p:cNvPr>
          <p:cNvSpPr txBox="1"/>
          <p:nvPr/>
        </p:nvSpPr>
        <p:spPr>
          <a:xfrm>
            <a:off x="8086767" y="1573301"/>
            <a:ext cx="1243901" cy="646331"/>
          </a:xfrm>
          <a:prstGeom prst="rect">
            <a:avLst/>
          </a:prstGeom>
          <a:noFill/>
        </p:spPr>
        <p:txBody>
          <a:bodyPr wrap="square" rtlCol="0">
            <a:spAutoFit/>
          </a:bodyPr>
          <a:lstStyle/>
          <a:p>
            <a:r>
              <a:rPr lang="en-US" sz="3600" dirty="0">
                <a:solidFill>
                  <a:schemeClr val="bg1"/>
                </a:solidFill>
              </a:rPr>
              <a:t>Drift</a:t>
            </a:r>
          </a:p>
        </p:txBody>
      </p:sp>
      <p:sp>
        <p:nvSpPr>
          <p:cNvPr id="10" name="TextBox 9">
            <a:extLst>
              <a:ext uri="{FF2B5EF4-FFF2-40B4-BE49-F238E27FC236}">
                <a16:creationId xmlns:a16="http://schemas.microsoft.com/office/drawing/2014/main" id="{688F267E-CFA9-8C0B-69E9-900A53382ADC}"/>
              </a:ext>
            </a:extLst>
          </p:cNvPr>
          <p:cNvSpPr txBox="1"/>
          <p:nvPr/>
        </p:nvSpPr>
        <p:spPr>
          <a:xfrm>
            <a:off x="5187007" y="5980276"/>
            <a:ext cx="2265364" cy="369332"/>
          </a:xfrm>
          <a:prstGeom prst="rect">
            <a:avLst/>
          </a:prstGeom>
          <a:solidFill>
            <a:schemeClr val="tx2">
              <a:lumMod val="50000"/>
            </a:schemeClr>
          </a:solidFill>
        </p:spPr>
        <p:txBody>
          <a:bodyPr wrap="none" rtlCol="0">
            <a:spAutoFit/>
          </a:bodyPr>
          <a:lstStyle/>
          <a:p>
            <a:r>
              <a:rPr lang="en-US" dirty="0">
                <a:solidFill>
                  <a:srgbClr val="FFFF00"/>
                </a:solidFill>
              </a:rPr>
              <a:t>Drift seams unlikely</a:t>
            </a:r>
          </a:p>
        </p:txBody>
      </p:sp>
    </p:spTree>
    <p:extLst>
      <p:ext uri="{BB962C8B-B14F-4D97-AF65-F5344CB8AC3E}">
        <p14:creationId xmlns:p14="http://schemas.microsoft.com/office/powerpoint/2010/main" val="1100681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ure 4">
            <a:extLst>
              <a:ext uri="{FF2B5EF4-FFF2-40B4-BE49-F238E27FC236}">
                <a16:creationId xmlns:a16="http://schemas.microsoft.com/office/drawing/2014/main" id="{06379375-81B1-46DF-9F59-A172BDACB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a:fillRect/>
          </a:stretch>
        </p:blipFill>
        <p:spPr bwMode="auto">
          <a:xfrm>
            <a:off x="6560683" y="345965"/>
            <a:ext cx="5256727" cy="3783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A3480A-BBB6-5DC4-568E-A33105C67130}"/>
              </a:ext>
            </a:extLst>
          </p:cNvPr>
          <p:cNvPicPr>
            <a:picLocks noChangeAspect="1"/>
          </p:cNvPicPr>
          <p:nvPr/>
        </p:nvPicPr>
        <p:blipFill>
          <a:blip r:embed="rId3"/>
          <a:stretch>
            <a:fillRect/>
          </a:stretch>
        </p:blipFill>
        <p:spPr>
          <a:xfrm>
            <a:off x="801566" y="345965"/>
            <a:ext cx="4976865" cy="3783583"/>
          </a:xfrm>
          <a:prstGeom prst="rect">
            <a:avLst/>
          </a:prstGeom>
        </p:spPr>
      </p:pic>
      <p:sp>
        <p:nvSpPr>
          <p:cNvPr id="6" name="TextBox 5">
            <a:extLst>
              <a:ext uri="{FF2B5EF4-FFF2-40B4-BE49-F238E27FC236}">
                <a16:creationId xmlns:a16="http://schemas.microsoft.com/office/drawing/2014/main" id="{49A3C3B1-B89A-02EE-0F9F-1386D2BA2EEA}"/>
              </a:ext>
            </a:extLst>
          </p:cNvPr>
          <p:cNvSpPr txBox="1"/>
          <p:nvPr/>
        </p:nvSpPr>
        <p:spPr>
          <a:xfrm>
            <a:off x="9955161" y="6105832"/>
            <a:ext cx="2032929" cy="369332"/>
          </a:xfrm>
          <a:prstGeom prst="rect">
            <a:avLst/>
          </a:prstGeom>
          <a:noFill/>
        </p:spPr>
        <p:txBody>
          <a:bodyPr wrap="none" rtlCol="0">
            <a:spAutoFit/>
          </a:bodyPr>
          <a:lstStyle/>
          <a:p>
            <a:r>
              <a:rPr lang="en-US" dirty="0"/>
              <a:t>Houle et al. 2017</a:t>
            </a:r>
          </a:p>
        </p:txBody>
      </p:sp>
      <p:pic>
        <p:nvPicPr>
          <p:cNvPr id="8" name="Picture 7">
            <a:extLst>
              <a:ext uri="{FF2B5EF4-FFF2-40B4-BE49-F238E27FC236}">
                <a16:creationId xmlns:a16="http://schemas.microsoft.com/office/drawing/2014/main" id="{DDD0E5FE-98BA-3D2E-B01B-38C262B5F527}"/>
              </a:ext>
            </a:extLst>
          </p:cNvPr>
          <p:cNvPicPr>
            <a:picLocks noChangeAspect="1"/>
          </p:cNvPicPr>
          <p:nvPr/>
        </p:nvPicPr>
        <p:blipFill>
          <a:blip r:embed="rId4"/>
          <a:stretch>
            <a:fillRect/>
          </a:stretch>
        </p:blipFill>
        <p:spPr>
          <a:xfrm>
            <a:off x="3807357" y="4041057"/>
            <a:ext cx="4724400" cy="2806700"/>
          </a:xfrm>
          <a:prstGeom prst="rect">
            <a:avLst/>
          </a:prstGeom>
        </p:spPr>
      </p:pic>
    </p:spTree>
    <p:extLst>
      <p:ext uri="{BB962C8B-B14F-4D97-AF65-F5344CB8AC3E}">
        <p14:creationId xmlns:p14="http://schemas.microsoft.com/office/powerpoint/2010/main" val="1869457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6826-FD78-E609-A515-3EF516B2CEAA}"/>
              </a:ext>
            </a:extLst>
          </p:cNvPr>
          <p:cNvSpPr>
            <a:spLocks noGrp="1"/>
          </p:cNvSpPr>
          <p:nvPr>
            <p:ph type="ctrTitle"/>
          </p:nvPr>
        </p:nvSpPr>
        <p:spPr>
          <a:xfrm>
            <a:off x="467710" y="-186178"/>
            <a:ext cx="5002924" cy="1258230"/>
          </a:xfrm>
        </p:spPr>
        <p:txBody>
          <a:bodyPr>
            <a:noAutofit/>
          </a:bodyPr>
          <a:lstStyle/>
          <a:p>
            <a:r>
              <a:rPr lang="en-US" sz="4000" dirty="0"/>
              <a:t>Microevolution</a:t>
            </a:r>
          </a:p>
        </p:txBody>
      </p:sp>
      <p:sp>
        <p:nvSpPr>
          <p:cNvPr id="4" name="Title 1">
            <a:extLst>
              <a:ext uri="{FF2B5EF4-FFF2-40B4-BE49-F238E27FC236}">
                <a16:creationId xmlns:a16="http://schemas.microsoft.com/office/drawing/2014/main" id="{9ED28CFC-6FB4-138B-ECCF-87CAC0D4AF28}"/>
              </a:ext>
            </a:extLst>
          </p:cNvPr>
          <p:cNvSpPr txBox="1">
            <a:spLocks/>
          </p:cNvSpPr>
          <p:nvPr/>
        </p:nvSpPr>
        <p:spPr>
          <a:xfrm>
            <a:off x="6784430" y="-188422"/>
            <a:ext cx="5002924" cy="12582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MACROEVOLUTION</a:t>
            </a:r>
          </a:p>
        </p:txBody>
      </p:sp>
      <p:cxnSp>
        <p:nvCxnSpPr>
          <p:cNvPr id="6" name="Straight Connector 5">
            <a:extLst>
              <a:ext uri="{FF2B5EF4-FFF2-40B4-BE49-F238E27FC236}">
                <a16:creationId xmlns:a16="http://schemas.microsoft.com/office/drawing/2014/main" id="{061A849A-C3CB-F704-A7CC-733C9AA7D083}"/>
              </a:ext>
            </a:extLst>
          </p:cNvPr>
          <p:cNvCxnSpPr/>
          <p:nvPr/>
        </p:nvCxnSpPr>
        <p:spPr>
          <a:xfrm>
            <a:off x="6096000" y="157655"/>
            <a:ext cx="0" cy="61327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080098"/>
      </p:ext>
    </p:extLst>
  </p:cSld>
  <p:clrMapOvr>
    <a:masterClrMapping/>
  </p:clrMapOvr>
  <mc:AlternateContent xmlns:mc="http://schemas.openxmlformats.org/markup-compatibility/2006" xmlns:p14="http://schemas.microsoft.com/office/powerpoint/2010/main">
    <mc:Choice Requires="p14">
      <p:transition spd="slow" p14:dur="2000" advTm="10717"/>
    </mc:Choice>
    <mc:Fallback xmlns="">
      <p:transition spd="slow" advTm="1071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10C2-010E-F4D7-EDAC-04A04982DD98}"/>
              </a:ext>
            </a:extLst>
          </p:cNvPr>
          <p:cNvSpPr>
            <a:spLocks noGrp="1"/>
          </p:cNvSpPr>
          <p:nvPr>
            <p:ph type="title"/>
          </p:nvPr>
        </p:nvSpPr>
        <p:spPr/>
        <p:txBody>
          <a:bodyPr/>
          <a:lstStyle/>
          <a:p>
            <a:r>
              <a:rPr lang="en-US" dirty="0"/>
              <a:t>“paradox of predictability”</a:t>
            </a:r>
          </a:p>
        </p:txBody>
      </p:sp>
      <p:sp>
        <p:nvSpPr>
          <p:cNvPr id="3" name="Content Placeholder 2">
            <a:extLst>
              <a:ext uri="{FF2B5EF4-FFF2-40B4-BE49-F238E27FC236}">
                <a16:creationId xmlns:a16="http://schemas.microsoft.com/office/drawing/2014/main" id="{27CA7D50-86A0-E63E-0CB3-9522BDC43DE1}"/>
              </a:ext>
            </a:extLst>
          </p:cNvPr>
          <p:cNvSpPr>
            <a:spLocks noGrp="1"/>
          </p:cNvSpPr>
          <p:nvPr>
            <p:ph idx="1"/>
          </p:nvPr>
        </p:nvSpPr>
        <p:spPr>
          <a:xfrm>
            <a:off x="685800" y="1837372"/>
            <a:ext cx="10820400" cy="4024125"/>
          </a:xfrm>
        </p:spPr>
        <p:txBody>
          <a:bodyPr/>
          <a:lstStyle/>
          <a:p>
            <a:pPr marL="0" indent="0">
              <a:buNone/>
            </a:pPr>
            <a:r>
              <a:rPr lang="en-US" dirty="0"/>
              <a:t>Tsuboi et al. 2024</a:t>
            </a:r>
          </a:p>
          <a:p>
            <a:r>
              <a:rPr lang="en-US" dirty="0"/>
              <a:t>Species can reach peaks rapidly (unlikely to be maladapted) </a:t>
            </a:r>
          </a:p>
          <a:p>
            <a:r>
              <a:rPr lang="en-US" dirty="0"/>
              <a:t>Rates of evolution are too slow, implying strong influence of stabilizing selection</a:t>
            </a:r>
          </a:p>
          <a:p>
            <a:r>
              <a:rPr lang="en-US" dirty="0"/>
              <a:t>Evolution is likely dominated by peak distribution and stabilizing selection</a:t>
            </a:r>
          </a:p>
          <a:p>
            <a:r>
              <a:rPr lang="en-US" dirty="0"/>
              <a:t>Peak distribution should have no relation to phenotypic variation</a:t>
            </a:r>
          </a:p>
          <a:p>
            <a:r>
              <a:rPr lang="en-US" dirty="0"/>
              <a:t>Still, the amount of trait variation predicts how traits will evolve on large time scales.</a:t>
            </a:r>
          </a:p>
          <a:p>
            <a:endParaRPr lang="en-US" dirty="0"/>
          </a:p>
        </p:txBody>
      </p:sp>
    </p:spTree>
    <p:extLst>
      <p:ext uri="{BB962C8B-B14F-4D97-AF65-F5344CB8AC3E}">
        <p14:creationId xmlns:p14="http://schemas.microsoft.com/office/powerpoint/2010/main" val="786793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EECF6B87-E852-7696-53D3-827E304605DD}"/>
              </a:ext>
            </a:extLst>
          </p:cNvPr>
          <p:cNvCxnSpPr/>
          <p:nvPr/>
        </p:nvCxnSpPr>
        <p:spPr>
          <a:xfrm>
            <a:off x="1345721" y="3140015"/>
            <a:ext cx="353683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00A927E-FF34-D33D-5037-A7083EBA38E7}"/>
              </a:ext>
            </a:extLst>
          </p:cNvPr>
          <p:cNvCxnSpPr>
            <a:cxnSpLocks/>
          </p:cNvCxnSpPr>
          <p:nvPr/>
        </p:nvCxnSpPr>
        <p:spPr>
          <a:xfrm flipV="1">
            <a:off x="1498121" y="379562"/>
            <a:ext cx="0" cy="29128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1B4FC4A-7DE0-774D-B983-1DB0374B9E66}"/>
              </a:ext>
            </a:extLst>
          </p:cNvPr>
          <p:cNvCxnSpPr/>
          <p:nvPr/>
        </p:nvCxnSpPr>
        <p:spPr>
          <a:xfrm>
            <a:off x="7122544" y="3085381"/>
            <a:ext cx="353683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95BB032-4C11-CA8F-4CD6-5F597B1462F1}"/>
              </a:ext>
            </a:extLst>
          </p:cNvPr>
          <p:cNvCxnSpPr>
            <a:cxnSpLocks/>
          </p:cNvCxnSpPr>
          <p:nvPr/>
        </p:nvCxnSpPr>
        <p:spPr>
          <a:xfrm flipV="1">
            <a:off x="7274944" y="324928"/>
            <a:ext cx="0" cy="29128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526DF3F-F822-1E11-F40F-00E185DF01F1}"/>
              </a:ext>
            </a:extLst>
          </p:cNvPr>
          <p:cNvSpPr/>
          <p:nvPr/>
        </p:nvSpPr>
        <p:spPr>
          <a:xfrm>
            <a:off x="2398143" y="1570008"/>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770CDB-73A4-CF08-60A4-B8F0A098499B}"/>
              </a:ext>
            </a:extLst>
          </p:cNvPr>
          <p:cNvSpPr/>
          <p:nvPr/>
        </p:nvSpPr>
        <p:spPr>
          <a:xfrm>
            <a:off x="2020018" y="2047336"/>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6234A3-73C6-E7BF-EAEC-6C20E7D630F1}"/>
              </a:ext>
            </a:extLst>
          </p:cNvPr>
          <p:cNvSpPr/>
          <p:nvPr/>
        </p:nvSpPr>
        <p:spPr>
          <a:xfrm>
            <a:off x="2020018" y="1357224"/>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C8CF29-AA48-1003-367A-FE9F8ED2D3C2}"/>
              </a:ext>
            </a:extLst>
          </p:cNvPr>
          <p:cNvSpPr/>
          <p:nvPr/>
        </p:nvSpPr>
        <p:spPr>
          <a:xfrm>
            <a:off x="3137139" y="1900688"/>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7DE749-4758-C669-2BFE-16F8AB8D2C3F}"/>
              </a:ext>
            </a:extLst>
          </p:cNvPr>
          <p:cNvSpPr/>
          <p:nvPr/>
        </p:nvSpPr>
        <p:spPr>
          <a:xfrm>
            <a:off x="3007743" y="2179608"/>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D6B0F06-6C7D-2BCA-4F7D-365928DE1C41}"/>
              </a:ext>
            </a:extLst>
          </p:cNvPr>
          <p:cNvSpPr/>
          <p:nvPr/>
        </p:nvSpPr>
        <p:spPr>
          <a:xfrm>
            <a:off x="3112698" y="1281024"/>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DA36A9D-AC3B-CF71-2E99-BC38BD335065}"/>
              </a:ext>
            </a:extLst>
          </p:cNvPr>
          <p:cNvSpPr/>
          <p:nvPr/>
        </p:nvSpPr>
        <p:spPr>
          <a:xfrm>
            <a:off x="3623095" y="2093344"/>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71D10D-CBA0-081E-9DD2-33112100958A}"/>
              </a:ext>
            </a:extLst>
          </p:cNvPr>
          <p:cNvSpPr/>
          <p:nvPr/>
        </p:nvSpPr>
        <p:spPr>
          <a:xfrm>
            <a:off x="3735239" y="1515374"/>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C8A55D6-10D7-BAA9-17C0-E00CF6677058}"/>
              </a:ext>
            </a:extLst>
          </p:cNvPr>
          <p:cNvSpPr/>
          <p:nvPr/>
        </p:nvSpPr>
        <p:spPr>
          <a:xfrm>
            <a:off x="8107393" y="2352136"/>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50CB41-A645-D9C7-7B69-6DDB27FCC432}"/>
              </a:ext>
            </a:extLst>
          </p:cNvPr>
          <p:cNvSpPr/>
          <p:nvPr/>
        </p:nvSpPr>
        <p:spPr>
          <a:xfrm>
            <a:off x="8259793" y="2504536"/>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6D2F2C-4504-A9E5-44FE-D6FF7482E7BF}"/>
              </a:ext>
            </a:extLst>
          </p:cNvPr>
          <p:cNvSpPr/>
          <p:nvPr/>
        </p:nvSpPr>
        <p:spPr>
          <a:xfrm>
            <a:off x="8412193" y="1828256"/>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42EADA-A43F-F2B6-AF34-86C31923EFB1}"/>
              </a:ext>
            </a:extLst>
          </p:cNvPr>
          <p:cNvSpPr/>
          <p:nvPr/>
        </p:nvSpPr>
        <p:spPr>
          <a:xfrm>
            <a:off x="8811883" y="1746672"/>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E930627-00EA-B7F7-14F9-B9DC3FD3144F}"/>
              </a:ext>
            </a:extLst>
          </p:cNvPr>
          <p:cNvSpPr/>
          <p:nvPr/>
        </p:nvSpPr>
        <p:spPr>
          <a:xfrm>
            <a:off x="9512062" y="1184696"/>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6E4EBA1-A32A-75D0-AA84-74B72A96AA1D}"/>
              </a:ext>
            </a:extLst>
          </p:cNvPr>
          <p:cNvSpPr/>
          <p:nvPr/>
        </p:nvSpPr>
        <p:spPr>
          <a:xfrm>
            <a:off x="10165046" y="496115"/>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AFC019A-4276-DAE1-A15D-8D4A234AAA59}"/>
              </a:ext>
            </a:extLst>
          </p:cNvPr>
          <p:cNvSpPr/>
          <p:nvPr/>
        </p:nvSpPr>
        <p:spPr>
          <a:xfrm>
            <a:off x="9434424" y="1781354"/>
            <a:ext cx="155276" cy="1725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8A56A4-DAA8-5CD9-DE7D-3863ABEBE52E}"/>
              </a:ext>
            </a:extLst>
          </p:cNvPr>
          <p:cNvSpPr txBox="1"/>
          <p:nvPr/>
        </p:nvSpPr>
        <p:spPr>
          <a:xfrm>
            <a:off x="2219594" y="3261839"/>
            <a:ext cx="1444626" cy="369332"/>
          </a:xfrm>
          <a:prstGeom prst="rect">
            <a:avLst/>
          </a:prstGeom>
          <a:noFill/>
        </p:spPr>
        <p:txBody>
          <a:bodyPr wrap="none" rtlCol="0">
            <a:spAutoFit/>
          </a:bodyPr>
          <a:lstStyle/>
          <a:p>
            <a:r>
              <a:rPr lang="en-US" dirty="0"/>
              <a:t>evolvability</a:t>
            </a:r>
          </a:p>
        </p:txBody>
      </p:sp>
      <p:sp>
        <p:nvSpPr>
          <p:cNvPr id="27" name="TextBox 26">
            <a:extLst>
              <a:ext uri="{FF2B5EF4-FFF2-40B4-BE49-F238E27FC236}">
                <a16:creationId xmlns:a16="http://schemas.microsoft.com/office/drawing/2014/main" id="{D868A763-4019-D934-3134-2FA5875B9E83}"/>
              </a:ext>
            </a:extLst>
          </p:cNvPr>
          <p:cNvSpPr txBox="1"/>
          <p:nvPr/>
        </p:nvSpPr>
        <p:spPr>
          <a:xfrm>
            <a:off x="8350767" y="3256759"/>
            <a:ext cx="1444626" cy="369332"/>
          </a:xfrm>
          <a:prstGeom prst="rect">
            <a:avLst/>
          </a:prstGeom>
          <a:noFill/>
        </p:spPr>
        <p:txBody>
          <a:bodyPr wrap="none" rtlCol="0">
            <a:spAutoFit/>
          </a:bodyPr>
          <a:lstStyle/>
          <a:p>
            <a:r>
              <a:rPr lang="en-US" dirty="0"/>
              <a:t>evolvability</a:t>
            </a:r>
          </a:p>
        </p:txBody>
      </p:sp>
      <p:sp>
        <p:nvSpPr>
          <p:cNvPr id="28" name="TextBox 27">
            <a:extLst>
              <a:ext uri="{FF2B5EF4-FFF2-40B4-BE49-F238E27FC236}">
                <a16:creationId xmlns:a16="http://schemas.microsoft.com/office/drawing/2014/main" id="{EE310F42-363C-4925-A117-AFB71B6C6405}"/>
              </a:ext>
            </a:extLst>
          </p:cNvPr>
          <p:cNvSpPr txBox="1"/>
          <p:nvPr/>
        </p:nvSpPr>
        <p:spPr>
          <a:xfrm rot="16200000">
            <a:off x="6277307" y="1580748"/>
            <a:ext cx="1484702" cy="369332"/>
          </a:xfrm>
          <a:prstGeom prst="rect">
            <a:avLst/>
          </a:prstGeom>
          <a:noFill/>
        </p:spPr>
        <p:txBody>
          <a:bodyPr wrap="none" rtlCol="0">
            <a:spAutoFit/>
          </a:bodyPr>
          <a:lstStyle/>
          <a:p>
            <a:r>
              <a:rPr lang="en-US" dirty="0"/>
              <a:t>divergence</a:t>
            </a:r>
          </a:p>
        </p:txBody>
      </p:sp>
      <p:sp>
        <p:nvSpPr>
          <p:cNvPr id="29" name="TextBox 28">
            <a:extLst>
              <a:ext uri="{FF2B5EF4-FFF2-40B4-BE49-F238E27FC236}">
                <a16:creationId xmlns:a16="http://schemas.microsoft.com/office/drawing/2014/main" id="{14407C0A-C872-713B-7DAA-729C3F1C61C1}"/>
              </a:ext>
            </a:extLst>
          </p:cNvPr>
          <p:cNvSpPr txBox="1"/>
          <p:nvPr/>
        </p:nvSpPr>
        <p:spPr>
          <a:xfrm rot="16200000">
            <a:off x="474858" y="1597647"/>
            <a:ext cx="1484702" cy="369332"/>
          </a:xfrm>
          <a:prstGeom prst="rect">
            <a:avLst/>
          </a:prstGeom>
          <a:noFill/>
        </p:spPr>
        <p:txBody>
          <a:bodyPr wrap="none" rtlCol="0">
            <a:spAutoFit/>
          </a:bodyPr>
          <a:lstStyle/>
          <a:p>
            <a:r>
              <a:rPr lang="en-US" dirty="0"/>
              <a:t>divergence</a:t>
            </a:r>
          </a:p>
        </p:txBody>
      </p:sp>
      <p:pic>
        <p:nvPicPr>
          <p:cNvPr id="39" name="Picture 38">
            <a:extLst>
              <a:ext uri="{FF2B5EF4-FFF2-40B4-BE49-F238E27FC236}">
                <a16:creationId xmlns:a16="http://schemas.microsoft.com/office/drawing/2014/main" id="{12F26891-340D-4D2C-7021-7158152FDBAE}"/>
              </a:ext>
            </a:extLst>
          </p:cNvPr>
          <p:cNvPicPr>
            <a:picLocks noChangeAspect="1"/>
          </p:cNvPicPr>
          <p:nvPr/>
        </p:nvPicPr>
        <p:blipFill>
          <a:blip r:embed="rId2"/>
          <a:srcRect l="7067" t="7308" r="11817" b="6569"/>
          <a:stretch>
            <a:fillRect/>
          </a:stretch>
        </p:blipFill>
        <p:spPr>
          <a:xfrm>
            <a:off x="1401876" y="3697857"/>
            <a:ext cx="3201019" cy="3022795"/>
          </a:xfrm>
          <a:prstGeom prst="rect">
            <a:avLst/>
          </a:prstGeom>
        </p:spPr>
      </p:pic>
      <p:sp>
        <p:nvSpPr>
          <p:cNvPr id="40" name="Oval 39">
            <a:extLst>
              <a:ext uri="{FF2B5EF4-FFF2-40B4-BE49-F238E27FC236}">
                <a16:creationId xmlns:a16="http://schemas.microsoft.com/office/drawing/2014/main" id="{F462CF3E-3CE2-BB5E-4895-6CE6A9327A34}"/>
              </a:ext>
            </a:extLst>
          </p:cNvPr>
          <p:cNvSpPr/>
          <p:nvPr/>
        </p:nvSpPr>
        <p:spPr>
          <a:xfrm rot="19750289">
            <a:off x="1932180" y="5382344"/>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539494F-D0FD-F81F-BEAC-1133015F8CEA}"/>
              </a:ext>
            </a:extLst>
          </p:cNvPr>
          <p:cNvSpPr/>
          <p:nvPr/>
        </p:nvSpPr>
        <p:spPr>
          <a:xfrm rot="19750289">
            <a:off x="1398181" y="5832753"/>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A214633-3845-F161-04BB-D6E79D33F608}"/>
              </a:ext>
            </a:extLst>
          </p:cNvPr>
          <p:cNvSpPr/>
          <p:nvPr/>
        </p:nvSpPr>
        <p:spPr>
          <a:xfrm rot="19750289">
            <a:off x="4052882" y="4805472"/>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5C08E1F-C2BC-883C-A913-16CF02DA2D1D}"/>
              </a:ext>
            </a:extLst>
          </p:cNvPr>
          <p:cNvSpPr/>
          <p:nvPr/>
        </p:nvSpPr>
        <p:spPr>
          <a:xfrm rot="19750289">
            <a:off x="3131298" y="6407996"/>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D91CE54-4D94-BBDA-8F95-25FED8A06AE9}"/>
              </a:ext>
            </a:extLst>
          </p:cNvPr>
          <p:cNvSpPr/>
          <p:nvPr/>
        </p:nvSpPr>
        <p:spPr>
          <a:xfrm rot="19750289">
            <a:off x="3472517" y="3730312"/>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4BA9A24-5952-4192-50CF-C2F519403EBD}"/>
              </a:ext>
            </a:extLst>
          </p:cNvPr>
          <p:cNvSpPr/>
          <p:nvPr/>
        </p:nvSpPr>
        <p:spPr>
          <a:xfrm rot="19750289">
            <a:off x="2108072" y="4460476"/>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ED76177-ECC8-6859-8BC4-3C22A761DBA6}"/>
              </a:ext>
            </a:extLst>
          </p:cNvPr>
          <p:cNvSpPr/>
          <p:nvPr/>
        </p:nvSpPr>
        <p:spPr>
          <a:xfrm rot="19750289">
            <a:off x="3920863" y="5837899"/>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BCA3D7A-4985-34B1-8FE3-65AE06D652BC}"/>
              </a:ext>
            </a:extLst>
          </p:cNvPr>
          <p:cNvSpPr/>
          <p:nvPr/>
        </p:nvSpPr>
        <p:spPr>
          <a:xfrm rot="19750289">
            <a:off x="1834935" y="3806146"/>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15F3412-0578-A474-D523-21BB9B00C19E}"/>
              </a:ext>
            </a:extLst>
          </p:cNvPr>
          <p:cNvSpPr/>
          <p:nvPr/>
        </p:nvSpPr>
        <p:spPr>
          <a:xfrm rot="19750289">
            <a:off x="1448620" y="4957175"/>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C3C9C3FC-9593-E44C-E4D0-3D0479204EEC}"/>
              </a:ext>
            </a:extLst>
          </p:cNvPr>
          <p:cNvPicPr>
            <a:picLocks noChangeAspect="1"/>
          </p:cNvPicPr>
          <p:nvPr/>
        </p:nvPicPr>
        <p:blipFill>
          <a:blip r:embed="rId2"/>
          <a:srcRect l="7067" t="7308" r="11817" b="6569"/>
          <a:stretch>
            <a:fillRect/>
          </a:stretch>
        </p:blipFill>
        <p:spPr>
          <a:xfrm>
            <a:off x="7318024" y="3697857"/>
            <a:ext cx="3201019" cy="3022795"/>
          </a:xfrm>
          <a:prstGeom prst="rect">
            <a:avLst/>
          </a:prstGeom>
        </p:spPr>
      </p:pic>
      <p:sp>
        <p:nvSpPr>
          <p:cNvPr id="60" name="Oval 59">
            <a:extLst>
              <a:ext uri="{FF2B5EF4-FFF2-40B4-BE49-F238E27FC236}">
                <a16:creationId xmlns:a16="http://schemas.microsoft.com/office/drawing/2014/main" id="{19E7E434-210C-DF92-25EF-C9F766F4109A}"/>
              </a:ext>
            </a:extLst>
          </p:cNvPr>
          <p:cNvSpPr/>
          <p:nvPr/>
        </p:nvSpPr>
        <p:spPr>
          <a:xfrm rot="19750289">
            <a:off x="7997073" y="5537689"/>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86F46B0-1FF0-166C-559B-10AE8CE1DFA1}"/>
              </a:ext>
            </a:extLst>
          </p:cNvPr>
          <p:cNvSpPr/>
          <p:nvPr/>
        </p:nvSpPr>
        <p:spPr>
          <a:xfrm rot="19750289">
            <a:off x="7314329" y="5832753"/>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CD27C1A-496D-D47A-12C6-65EF770292C6}"/>
              </a:ext>
            </a:extLst>
          </p:cNvPr>
          <p:cNvSpPr/>
          <p:nvPr/>
        </p:nvSpPr>
        <p:spPr>
          <a:xfrm rot="19750289">
            <a:off x="9111550" y="4929574"/>
            <a:ext cx="525441" cy="263307"/>
          </a:xfrm>
          <a:prstGeom prst="ellipse">
            <a:avLst/>
          </a:prstGeom>
          <a:solidFill>
            <a:schemeClr val="tx1">
              <a:lumMod val="50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002B140-8175-18BB-2B15-B13AFDE3A5DA}"/>
              </a:ext>
            </a:extLst>
          </p:cNvPr>
          <p:cNvSpPr/>
          <p:nvPr/>
        </p:nvSpPr>
        <p:spPr>
          <a:xfrm rot="19750289">
            <a:off x="9670186" y="4153250"/>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8AECE6A-00DD-A7D4-EECC-5E8D8CF6C9F1}"/>
              </a:ext>
            </a:extLst>
          </p:cNvPr>
          <p:cNvSpPr/>
          <p:nvPr/>
        </p:nvSpPr>
        <p:spPr>
          <a:xfrm rot="19750289">
            <a:off x="9017202" y="4536217"/>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CFC016D-6A8B-B4A2-EC2F-0C66B975095E}"/>
              </a:ext>
            </a:extLst>
          </p:cNvPr>
          <p:cNvSpPr/>
          <p:nvPr/>
        </p:nvSpPr>
        <p:spPr>
          <a:xfrm rot="19750289">
            <a:off x="9963255" y="4708164"/>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B97A5CB-21D6-83AF-F760-96F1E08928BD}"/>
              </a:ext>
            </a:extLst>
          </p:cNvPr>
          <p:cNvSpPr/>
          <p:nvPr/>
        </p:nvSpPr>
        <p:spPr>
          <a:xfrm rot="19750289">
            <a:off x="10057602" y="4367597"/>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B9540DC-1DCF-E3F5-F621-E2EE68E7CB26}"/>
              </a:ext>
            </a:extLst>
          </p:cNvPr>
          <p:cNvSpPr/>
          <p:nvPr/>
        </p:nvSpPr>
        <p:spPr>
          <a:xfrm rot="19750289">
            <a:off x="8038638" y="4698433"/>
            <a:ext cx="525441" cy="263307"/>
          </a:xfrm>
          <a:prstGeom prst="ellipse">
            <a:avLst/>
          </a:prstGeom>
          <a:solidFill>
            <a:schemeClr val="bg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C0319D4-8786-5D7E-3E33-DA0866A9C6F3}"/>
              </a:ext>
            </a:extLst>
          </p:cNvPr>
          <p:cNvSpPr/>
          <p:nvPr/>
        </p:nvSpPr>
        <p:spPr>
          <a:xfrm rot="19750289">
            <a:off x="3193366" y="5032144"/>
            <a:ext cx="525441" cy="263307"/>
          </a:xfrm>
          <a:prstGeom prst="ellipse">
            <a:avLst/>
          </a:prstGeom>
          <a:solidFill>
            <a:schemeClr val="tx1">
              <a:lumMod val="50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E99653B4-56A9-C41F-5DDD-4BF41956A4A8}"/>
              </a:ext>
            </a:extLst>
          </p:cNvPr>
          <p:cNvSpPr txBox="1"/>
          <p:nvPr/>
        </p:nvSpPr>
        <p:spPr>
          <a:xfrm>
            <a:off x="10861522" y="5000148"/>
            <a:ext cx="812800" cy="369332"/>
          </a:xfrm>
          <a:prstGeom prst="rect">
            <a:avLst/>
          </a:prstGeom>
          <a:solidFill>
            <a:schemeClr val="tx1">
              <a:lumMod val="50000"/>
            </a:schemeClr>
          </a:solidFill>
        </p:spPr>
        <p:txBody>
          <a:bodyPr wrap="square" rtlCol="0">
            <a:spAutoFit/>
          </a:bodyPr>
          <a:lstStyle/>
          <a:p>
            <a:r>
              <a:rPr lang="en-US" dirty="0">
                <a:solidFill>
                  <a:srgbClr val="FFFF00"/>
                </a:solidFill>
              </a:rPr>
              <a:t>Why?</a:t>
            </a:r>
          </a:p>
        </p:txBody>
      </p:sp>
    </p:spTree>
    <p:extLst>
      <p:ext uri="{BB962C8B-B14F-4D97-AF65-F5344CB8AC3E}">
        <p14:creationId xmlns:p14="http://schemas.microsoft.com/office/powerpoint/2010/main" val="372293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04FF-941B-E0FB-1721-D84EC9BB2AFF}"/>
              </a:ext>
            </a:extLst>
          </p:cNvPr>
          <p:cNvSpPr>
            <a:spLocks noGrp="1"/>
          </p:cNvSpPr>
          <p:nvPr>
            <p:ph type="title"/>
          </p:nvPr>
        </p:nvSpPr>
        <p:spPr>
          <a:xfrm>
            <a:off x="2563091" y="145472"/>
            <a:ext cx="8610600" cy="1293028"/>
          </a:xfrm>
        </p:spPr>
        <p:txBody>
          <a:bodyPr/>
          <a:lstStyle/>
          <a:p>
            <a:pPr algn="ctr"/>
            <a:r>
              <a:rPr lang="en-US" dirty="0"/>
              <a:t>Potential explanations</a:t>
            </a:r>
          </a:p>
        </p:txBody>
      </p:sp>
      <p:sp>
        <p:nvSpPr>
          <p:cNvPr id="4" name="Oval 3">
            <a:extLst>
              <a:ext uri="{FF2B5EF4-FFF2-40B4-BE49-F238E27FC236}">
                <a16:creationId xmlns:a16="http://schemas.microsoft.com/office/drawing/2014/main" id="{BF258887-8B9D-22CA-F12A-F76D57B87423}"/>
              </a:ext>
            </a:extLst>
          </p:cNvPr>
          <p:cNvSpPr/>
          <p:nvPr/>
        </p:nvSpPr>
        <p:spPr>
          <a:xfrm>
            <a:off x="4869874" y="2161308"/>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
        <p:nvSpPr>
          <p:cNvPr id="5" name="Oval 4">
            <a:extLst>
              <a:ext uri="{FF2B5EF4-FFF2-40B4-BE49-F238E27FC236}">
                <a16:creationId xmlns:a16="http://schemas.microsoft.com/office/drawing/2014/main" id="{7AC205BF-F851-96D1-022C-D5EAEFA0DB14}"/>
              </a:ext>
            </a:extLst>
          </p:cNvPr>
          <p:cNvSpPr/>
          <p:nvPr/>
        </p:nvSpPr>
        <p:spPr>
          <a:xfrm>
            <a:off x="5713269" y="3429000"/>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Selection</a:t>
            </a:r>
          </a:p>
        </p:txBody>
      </p:sp>
      <p:sp>
        <p:nvSpPr>
          <p:cNvPr id="6" name="Oval 5">
            <a:extLst>
              <a:ext uri="{FF2B5EF4-FFF2-40B4-BE49-F238E27FC236}">
                <a16:creationId xmlns:a16="http://schemas.microsoft.com/office/drawing/2014/main" id="{6061AE49-4247-7308-6692-EE0B361B083F}"/>
              </a:ext>
            </a:extLst>
          </p:cNvPr>
          <p:cNvSpPr/>
          <p:nvPr/>
        </p:nvSpPr>
        <p:spPr>
          <a:xfrm>
            <a:off x="4132118" y="3428999"/>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Structure</a:t>
            </a:r>
          </a:p>
        </p:txBody>
      </p:sp>
      <p:cxnSp>
        <p:nvCxnSpPr>
          <p:cNvPr id="10" name="Straight Arrow Connector 9">
            <a:extLst>
              <a:ext uri="{FF2B5EF4-FFF2-40B4-BE49-F238E27FC236}">
                <a16:creationId xmlns:a16="http://schemas.microsoft.com/office/drawing/2014/main" id="{9D69BD0D-5BBF-3032-D349-F270EA1D3C69}"/>
              </a:ext>
            </a:extLst>
          </p:cNvPr>
          <p:cNvCxnSpPr/>
          <p:nvPr/>
        </p:nvCxnSpPr>
        <p:spPr>
          <a:xfrm flipV="1">
            <a:off x="6096000" y="2410691"/>
            <a:ext cx="2029691" cy="39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D1473C-A8E5-5F17-7726-A6C85E7281F4}"/>
              </a:ext>
            </a:extLst>
          </p:cNvPr>
          <p:cNvSpPr txBox="1"/>
          <p:nvPr/>
        </p:nvSpPr>
        <p:spPr>
          <a:xfrm>
            <a:off x="8080664" y="1775504"/>
            <a:ext cx="3205596" cy="923330"/>
          </a:xfrm>
          <a:prstGeom prst="rect">
            <a:avLst/>
          </a:prstGeom>
          <a:noFill/>
        </p:spPr>
        <p:txBody>
          <a:bodyPr wrap="square">
            <a:spAutoFit/>
          </a:bodyPr>
          <a:lstStyle/>
          <a:p>
            <a:r>
              <a:rPr lang="en-US" dirty="0"/>
              <a:t>Drift in fact , </a:t>
            </a:r>
            <a:r>
              <a:rPr lang="en-US" sz="1800" dirty="0"/>
              <a:t>governs (Ackerman &amp; </a:t>
            </a:r>
            <a:r>
              <a:rPr lang="en-US" sz="1800" dirty="0" err="1"/>
              <a:t>Cheverud</a:t>
            </a:r>
            <a:r>
              <a:rPr lang="en-US" sz="1800" dirty="0"/>
              <a:t> 2004) </a:t>
            </a:r>
            <a:endParaRPr lang="en-US" dirty="0"/>
          </a:p>
        </p:txBody>
      </p:sp>
      <p:cxnSp>
        <p:nvCxnSpPr>
          <p:cNvPr id="13" name="Straight Arrow Connector 12">
            <a:extLst>
              <a:ext uri="{FF2B5EF4-FFF2-40B4-BE49-F238E27FC236}">
                <a16:creationId xmlns:a16="http://schemas.microsoft.com/office/drawing/2014/main" id="{46BC1358-5DB3-9B6C-EAE8-5B87973882FA}"/>
              </a:ext>
            </a:extLst>
          </p:cNvPr>
          <p:cNvCxnSpPr>
            <a:cxnSpLocks/>
          </p:cNvCxnSpPr>
          <p:nvPr/>
        </p:nvCxnSpPr>
        <p:spPr>
          <a:xfrm>
            <a:off x="7526482" y="4530437"/>
            <a:ext cx="1014846" cy="332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C71FB7-2C7A-60A5-91E9-2744CEEFFE79}"/>
              </a:ext>
            </a:extLst>
          </p:cNvPr>
          <p:cNvSpPr txBox="1"/>
          <p:nvPr/>
        </p:nvSpPr>
        <p:spPr>
          <a:xfrm>
            <a:off x="8541328" y="4696691"/>
            <a:ext cx="3205596" cy="923330"/>
          </a:xfrm>
          <a:prstGeom prst="rect">
            <a:avLst/>
          </a:prstGeom>
          <a:noFill/>
        </p:spPr>
        <p:txBody>
          <a:bodyPr wrap="square">
            <a:spAutoFit/>
          </a:bodyPr>
          <a:lstStyle/>
          <a:p>
            <a:r>
              <a:rPr lang="en-US" sz="1800" dirty="0"/>
              <a:t>Selection aligns G and divergence (Schluter, 1996) </a:t>
            </a:r>
            <a:endParaRPr lang="en-US" dirty="0"/>
          </a:p>
        </p:txBody>
      </p:sp>
      <p:cxnSp>
        <p:nvCxnSpPr>
          <p:cNvPr id="16" name="Straight Arrow Connector 15">
            <a:extLst>
              <a:ext uri="{FF2B5EF4-FFF2-40B4-BE49-F238E27FC236}">
                <a16:creationId xmlns:a16="http://schemas.microsoft.com/office/drawing/2014/main" id="{0683FFAE-D6E8-28FB-6032-87001DD5590A}"/>
              </a:ext>
            </a:extLst>
          </p:cNvPr>
          <p:cNvCxnSpPr>
            <a:cxnSpLocks/>
          </p:cNvCxnSpPr>
          <p:nvPr/>
        </p:nvCxnSpPr>
        <p:spPr>
          <a:xfrm flipH="1">
            <a:off x="3782291" y="4862945"/>
            <a:ext cx="891309" cy="498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2EA69E-1814-6978-0A5E-B51BA004AF9F}"/>
              </a:ext>
            </a:extLst>
          </p:cNvPr>
          <p:cNvSpPr txBox="1"/>
          <p:nvPr/>
        </p:nvSpPr>
        <p:spPr>
          <a:xfrm>
            <a:off x="1135207" y="5343022"/>
            <a:ext cx="3205596" cy="1200329"/>
          </a:xfrm>
          <a:prstGeom prst="rect">
            <a:avLst/>
          </a:prstGeom>
          <a:noFill/>
        </p:spPr>
        <p:txBody>
          <a:bodyPr wrap="square">
            <a:spAutoFit/>
          </a:bodyPr>
          <a:lstStyle/>
          <a:p>
            <a:r>
              <a:rPr lang="en-US" dirty="0"/>
              <a:t>Development governs scaling of traits at both levels (Gould &amp; Lewontin, 1979)</a:t>
            </a:r>
          </a:p>
        </p:txBody>
      </p:sp>
      <p:cxnSp>
        <p:nvCxnSpPr>
          <p:cNvPr id="19" name="Straight Arrow Connector 18">
            <a:extLst>
              <a:ext uri="{FF2B5EF4-FFF2-40B4-BE49-F238E27FC236}">
                <a16:creationId xmlns:a16="http://schemas.microsoft.com/office/drawing/2014/main" id="{4AA3A591-E100-1F8A-35B1-D1565FECA7C1}"/>
              </a:ext>
            </a:extLst>
          </p:cNvPr>
          <p:cNvCxnSpPr>
            <a:cxnSpLocks/>
          </p:cNvCxnSpPr>
          <p:nvPr/>
        </p:nvCxnSpPr>
        <p:spPr>
          <a:xfrm flipV="1">
            <a:off x="6399934" y="3528353"/>
            <a:ext cx="1633971" cy="191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73A7CE-5A48-C6D3-F0D2-F110D75FBFF1}"/>
              </a:ext>
            </a:extLst>
          </p:cNvPr>
          <p:cNvSpPr txBox="1"/>
          <p:nvPr/>
        </p:nvSpPr>
        <p:spPr>
          <a:xfrm>
            <a:off x="8125690" y="3208558"/>
            <a:ext cx="3621233" cy="646331"/>
          </a:xfrm>
          <a:prstGeom prst="rect">
            <a:avLst/>
          </a:prstGeom>
          <a:noFill/>
        </p:spPr>
        <p:txBody>
          <a:bodyPr wrap="square">
            <a:spAutoFit/>
          </a:bodyPr>
          <a:lstStyle/>
          <a:p>
            <a:r>
              <a:rPr lang="en-US" sz="1800" dirty="0"/>
              <a:t>Random selection interacts with G  (Holstad et al. 2024)</a:t>
            </a:r>
            <a:endParaRPr lang="en-US" dirty="0"/>
          </a:p>
        </p:txBody>
      </p:sp>
      <p:cxnSp>
        <p:nvCxnSpPr>
          <p:cNvPr id="22" name="Straight Arrow Connector 21">
            <a:extLst>
              <a:ext uri="{FF2B5EF4-FFF2-40B4-BE49-F238E27FC236}">
                <a16:creationId xmlns:a16="http://schemas.microsoft.com/office/drawing/2014/main" id="{6CADD07B-D09D-5E63-C786-83FBE076FD4F}"/>
              </a:ext>
            </a:extLst>
          </p:cNvPr>
          <p:cNvCxnSpPr>
            <a:cxnSpLocks/>
          </p:cNvCxnSpPr>
          <p:nvPr/>
        </p:nvCxnSpPr>
        <p:spPr>
          <a:xfrm>
            <a:off x="5921954" y="4013588"/>
            <a:ext cx="174046" cy="18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CA62DFA-6245-9B98-5FFA-21D8E6CF7D79}"/>
              </a:ext>
            </a:extLst>
          </p:cNvPr>
          <p:cNvSpPr txBox="1"/>
          <p:nvPr/>
        </p:nvSpPr>
        <p:spPr>
          <a:xfrm>
            <a:off x="5124450" y="5941506"/>
            <a:ext cx="3205596" cy="923330"/>
          </a:xfrm>
          <a:prstGeom prst="rect">
            <a:avLst/>
          </a:prstGeom>
          <a:noFill/>
        </p:spPr>
        <p:txBody>
          <a:bodyPr wrap="square">
            <a:spAutoFit/>
          </a:bodyPr>
          <a:lstStyle/>
          <a:p>
            <a:r>
              <a:rPr lang="en-US" sz="1800" dirty="0"/>
              <a:t>Selection </a:t>
            </a:r>
            <a:r>
              <a:rPr lang="en-US" dirty="0"/>
              <a:t>shapes variation (imitative epigenotype, Riedl, 1978)</a:t>
            </a:r>
          </a:p>
        </p:txBody>
      </p:sp>
      <p:cxnSp>
        <p:nvCxnSpPr>
          <p:cNvPr id="28" name="Straight Arrow Connector 27">
            <a:extLst>
              <a:ext uri="{FF2B5EF4-FFF2-40B4-BE49-F238E27FC236}">
                <a16:creationId xmlns:a16="http://schemas.microsoft.com/office/drawing/2014/main" id="{CADC6AE5-BC3E-D70D-409B-4E22BBE6F568}"/>
              </a:ext>
            </a:extLst>
          </p:cNvPr>
          <p:cNvCxnSpPr>
            <a:cxnSpLocks/>
          </p:cNvCxnSpPr>
          <p:nvPr/>
        </p:nvCxnSpPr>
        <p:spPr>
          <a:xfrm flipH="1" flipV="1">
            <a:off x="4477039" y="3127663"/>
            <a:ext cx="843253" cy="547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E58A9E6-5FC7-0863-EDFA-1F539A201893}"/>
              </a:ext>
            </a:extLst>
          </p:cNvPr>
          <p:cNvSpPr txBox="1"/>
          <p:nvPr/>
        </p:nvSpPr>
        <p:spPr>
          <a:xfrm>
            <a:off x="1664278" y="2343880"/>
            <a:ext cx="3205596" cy="923330"/>
          </a:xfrm>
          <a:prstGeom prst="rect">
            <a:avLst/>
          </a:prstGeom>
          <a:noFill/>
        </p:spPr>
        <p:txBody>
          <a:bodyPr wrap="square">
            <a:spAutoFit/>
          </a:bodyPr>
          <a:lstStyle/>
          <a:p>
            <a:r>
              <a:rPr lang="en-US" sz="1800" dirty="0"/>
              <a:t>Development defines directions of variation (</a:t>
            </a:r>
            <a:r>
              <a:rPr lang="en-US" dirty="0"/>
              <a:t>Rohner &amp; Berger, 2023)</a:t>
            </a:r>
            <a:r>
              <a:rPr lang="en-US" sz="1800" dirty="0"/>
              <a:t> </a:t>
            </a:r>
            <a:endParaRPr lang="en-US" dirty="0"/>
          </a:p>
        </p:txBody>
      </p:sp>
    </p:spTree>
    <p:extLst>
      <p:ext uri="{BB962C8B-B14F-4D97-AF65-F5344CB8AC3E}">
        <p14:creationId xmlns:p14="http://schemas.microsoft.com/office/powerpoint/2010/main" val="879431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F0519-ADA9-1620-724C-C3F7DF720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81CDA-B712-A910-8FB7-9EC6CA5A3510}"/>
              </a:ext>
            </a:extLst>
          </p:cNvPr>
          <p:cNvSpPr>
            <a:spLocks noGrp="1"/>
          </p:cNvSpPr>
          <p:nvPr>
            <p:ph type="title"/>
          </p:nvPr>
        </p:nvSpPr>
        <p:spPr>
          <a:xfrm>
            <a:off x="2563091" y="145472"/>
            <a:ext cx="8610600" cy="1293028"/>
          </a:xfrm>
        </p:spPr>
        <p:txBody>
          <a:bodyPr/>
          <a:lstStyle/>
          <a:p>
            <a:pPr algn="ctr"/>
            <a:r>
              <a:rPr lang="en-US" dirty="0"/>
              <a:t>Potential explanations</a:t>
            </a:r>
          </a:p>
        </p:txBody>
      </p:sp>
      <p:sp>
        <p:nvSpPr>
          <p:cNvPr id="4" name="Oval 3">
            <a:extLst>
              <a:ext uri="{FF2B5EF4-FFF2-40B4-BE49-F238E27FC236}">
                <a16:creationId xmlns:a16="http://schemas.microsoft.com/office/drawing/2014/main" id="{4D60D423-0234-4D18-DA7B-A0ED83070C69}"/>
              </a:ext>
            </a:extLst>
          </p:cNvPr>
          <p:cNvSpPr/>
          <p:nvPr/>
        </p:nvSpPr>
        <p:spPr>
          <a:xfrm>
            <a:off x="4869874" y="2161308"/>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
        <p:nvSpPr>
          <p:cNvPr id="5" name="Oval 4">
            <a:extLst>
              <a:ext uri="{FF2B5EF4-FFF2-40B4-BE49-F238E27FC236}">
                <a16:creationId xmlns:a16="http://schemas.microsoft.com/office/drawing/2014/main" id="{7A9A09E8-8DEA-DB51-BF97-8E8DB5B00FEF}"/>
              </a:ext>
            </a:extLst>
          </p:cNvPr>
          <p:cNvSpPr/>
          <p:nvPr/>
        </p:nvSpPr>
        <p:spPr>
          <a:xfrm>
            <a:off x="5713269" y="3429000"/>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Selection</a:t>
            </a:r>
          </a:p>
        </p:txBody>
      </p:sp>
      <p:sp>
        <p:nvSpPr>
          <p:cNvPr id="6" name="Oval 5">
            <a:extLst>
              <a:ext uri="{FF2B5EF4-FFF2-40B4-BE49-F238E27FC236}">
                <a16:creationId xmlns:a16="http://schemas.microsoft.com/office/drawing/2014/main" id="{835CB6DC-A71D-68A9-7076-6D1F40A868BF}"/>
              </a:ext>
            </a:extLst>
          </p:cNvPr>
          <p:cNvSpPr/>
          <p:nvPr/>
        </p:nvSpPr>
        <p:spPr>
          <a:xfrm>
            <a:off x="4132118" y="3428999"/>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Structure</a:t>
            </a:r>
          </a:p>
        </p:txBody>
      </p:sp>
      <p:cxnSp>
        <p:nvCxnSpPr>
          <p:cNvPr id="10" name="Straight Arrow Connector 9">
            <a:extLst>
              <a:ext uri="{FF2B5EF4-FFF2-40B4-BE49-F238E27FC236}">
                <a16:creationId xmlns:a16="http://schemas.microsoft.com/office/drawing/2014/main" id="{1575F4C1-A87A-585B-2DCE-FEA0DE15FE1E}"/>
              </a:ext>
            </a:extLst>
          </p:cNvPr>
          <p:cNvCxnSpPr/>
          <p:nvPr/>
        </p:nvCxnSpPr>
        <p:spPr>
          <a:xfrm flipV="1">
            <a:off x="6096000" y="2410691"/>
            <a:ext cx="2029691" cy="39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F69A396-BCCE-C8F5-1690-2E8F07C74CFF}"/>
              </a:ext>
            </a:extLst>
          </p:cNvPr>
          <p:cNvSpPr txBox="1"/>
          <p:nvPr/>
        </p:nvSpPr>
        <p:spPr>
          <a:xfrm>
            <a:off x="8080664" y="1775504"/>
            <a:ext cx="3205596" cy="923330"/>
          </a:xfrm>
          <a:prstGeom prst="rect">
            <a:avLst/>
          </a:prstGeom>
          <a:noFill/>
        </p:spPr>
        <p:txBody>
          <a:bodyPr wrap="square">
            <a:spAutoFit/>
          </a:bodyPr>
          <a:lstStyle/>
          <a:p>
            <a:r>
              <a:rPr lang="en-US" dirty="0">
                <a:solidFill>
                  <a:srgbClr val="FFFF00"/>
                </a:solidFill>
              </a:rPr>
              <a:t>Drift in fact , </a:t>
            </a:r>
            <a:r>
              <a:rPr lang="en-US" sz="1800" dirty="0">
                <a:solidFill>
                  <a:srgbClr val="FFFF00"/>
                </a:solidFill>
              </a:rPr>
              <a:t>governs (Ackerman &amp; </a:t>
            </a:r>
            <a:r>
              <a:rPr lang="en-US" sz="1800" dirty="0" err="1">
                <a:solidFill>
                  <a:srgbClr val="FFFF00"/>
                </a:solidFill>
              </a:rPr>
              <a:t>Cheverud</a:t>
            </a:r>
            <a:r>
              <a:rPr lang="en-US" sz="1800" dirty="0">
                <a:solidFill>
                  <a:srgbClr val="FFFF00"/>
                </a:solidFill>
              </a:rPr>
              <a:t> 2004) </a:t>
            </a:r>
            <a:endParaRPr lang="en-US" dirty="0">
              <a:solidFill>
                <a:srgbClr val="FFFF00"/>
              </a:solidFill>
            </a:endParaRPr>
          </a:p>
        </p:txBody>
      </p:sp>
      <p:cxnSp>
        <p:nvCxnSpPr>
          <p:cNvPr id="13" name="Straight Arrow Connector 12">
            <a:extLst>
              <a:ext uri="{FF2B5EF4-FFF2-40B4-BE49-F238E27FC236}">
                <a16:creationId xmlns:a16="http://schemas.microsoft.com/office/drawing/2014/main" id="{8F627377-CDCE-A2FE-F2EA-976C767EE66B}"/>
              </a:ext>
            </a:extLst>
          </p:cNvPr>
          <p:cNvCxnSpPr>
            <a:cxnSpLocks/>
          </p:cNvCxnSpPr>
          <p:nvPr/>
        </p:nvCxnSpPr>
        <p:spPr>
          <a:xfrm>
            <a:off x="7526482" y="4530437"/>
            <a:ext cx="1014846" cy="332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4CE8B61-D5CA-7915-9120-652776259C18}"/>
              </a:ext>
            </a:extLst>
          </p:cNvPr>
          <p:cNvSpPr txBox="1"/>
          <p:nvPr/>
        </p:nvSpPr>
        <p:spPr>
          <a:xfrm>
            <a:off x="8541328" y="4696691"/>
            <a:ext cx="3205596" cy="923330"/>
          </a:xfrm>
          <a:prstGeom prst="rect">
            <a:avLst/>
          </a:prstGeom>
          <a:noFill/>
        </p:spPr>
        <p:txBody>
          <a:bodyPr wrap="square">
            <a:spAutoFit/>
          </a:bodyPr>
          <a:lstStyle/>
          <a:p>
            <a:r>
              <a:rPr lang="en-US" sz="1800" dirty="0"/>
              <a:t>Selection aligns G and divergence (Schluter, 1996) </a:t>
            </a:r>
            <a:endParaRPr lang="en-US" dirty="0"/>
          </a:p>
        </p:txBody>
      </p:sp>
      <p:cxnSp>
        <p:nvCxnSpPr>
          <p:cNvPr id="16" name="Straight Arrow Connector 15">
            <a:extLst>
              <a:ext uri="{FF2B5EF4-FFF2-40B4-BE49-F238E27FC236}">
                <a16:creationId xmlns:a16="http://schemas.microsoft.com/office/drawing/2014/main" id="{A82EB103-3EED-96B2-54DE-ACA3309E6EF2}"/>
              </a:ext>
            </a:extLst>
          </p:cNvPr>
          <p:cNvCxnSpPr>
            <a:cxnSpLocks/>
          </p:cNvCxnSpPr>
          <p:nvPr/>
        </p:nvCxnSpPr>
        <p:spPr>
          <a:xfrm flipH="1">
            <a:off x="3782291" y="4862945"/>
            <a:ext cx="891309" cy="498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C540840-3052-A74A-5F01-7A99F80ACFFB}"/>
              </a:ext>
            </a:extLst>
          </p:cNvPr>
          <p:cNvSpPr txBox="1"/>
          <p:nvPr/>
        </p:nvSpPr>
        <p:spPr>
          <a:xfrm>
            <a:off x="1135207" y="5343022"/>
            <a:ext cx="3205596" cy="1200329"/>
          </a:xfrm>
          <a:prstGeom prst="rect">
            <a:avLst/>
          </a:prstGeom>
          <a:noFill/>
        </p:spPr>
        <p:txBody>
          <a:bodyPr wrap="square">
            <a:spAutoFit/>
          </a:bodyPr>
          <a:lstStyle/>
          <a:p>
            <a:r>
              <a:rPr lang="en-US" dirty="0"/>
              <a:t>Development governs scaling of traits at both levels (Gould &amp; Lewontin, 1979)</a:t>
            </a:r>
          </a:p>
        </p:txBody>
      </p:sp>
      <p:cxnSp>
        <p:nvCxnSpPr>
          <p:cNvPr id="19" name="Straight Arrow Connector 18">
            <a:extLst>
              <a:ext uri="{FF2B5EF4-FFF2-40B4-BE49-F238E27FC236}">
                <a16:creationId xmlns:a16="http://schemas.microsoft.com/office/drawing/2014/main" id="{35DE17D0-FF83-9CF4-AA09-69E5380F4677}"/>
              </a:ext>
            </a:extLst>
          </p:cNvPr>
          <p:cNvCxnSpPr>
            <a:cxnSpLocks/>
          </p:cNvCxnSpPr>
          <p:nvPr/>
        </p:nvCxnSpPr>
        <p:spPr>
          <a:xfrm flipV="1">
            <a:off x="6399934" y="3528353"/>
            <a:ext cx="1633971" cy="191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E5C353-C8ED-8950-ED50-9A66594F2E17}"/>
              </a:ext>
            </a:extLst>
          </p:cNvPr>
          <p:cNvSpPr txBox="1"/>
          <p:nvPr/>
        </p:nvSpPr>
        <p:spPr>
          <a:xfrm>
            <a:off x="8125690" y="3208558"/>
            <a:ext cx="3621233" cy="646331"/>
          </a:xfrm>
          <a:prstGeom prst="rect">
            <a:avLst/>
          </a:prstGeom>
          <a:noFill/>
        </p:spPr>
        <p:txBody>
          <a:bodyPr wrap="square">
            <a:spAutoFit/>
          </a:bodyPr>
          <a:lstStyle/>
          <a:p>
            <a:r>
              <a:rPr lang="en-US" sz="1800" dirty="0"/>
              <a:t>Random selection interacts with G  (Holstad et al. 2024)</a:t>
            </a:r>
            <a:endParaRPr lang="en-US" dirty="0"/>
          </a:p>
        </p:txBody>
      </p:sp>
      <p:cxnSp>
        <p:nvCxnSpPr>
          <p:cNvPr id="22" name="Straight Arrow Connector 21">
            <a:extLst>
              <a:ext uri="{FF2B5EF4-FFF2-40B4-BE49-F238E27FC236}">
                <a16:creationId xmlns:a16="http://schemas.microsoft.com/office/drawing/2014/main" id="{E91FBDEC-7900-5227-1ED7-D99DDA8448BB}"/>
              </a:ext>
            </a:extLst>
          </p:cNvPr>
          <p:cNvCxnSpPr>
            <a:cxnSpLocks/>
          </p:cNvCxnSpPr>
          <p:nvPr/>
        </p:nvCxnSpPr>
        <p:spPr>
          <a:xfrm>
            <a:off x="5921954" y="4013588"/>
            <a:ext cx="174046" cy="18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EF78993-E837-5719-2C69-4022158C3576}"/>
              </a:ext>
            </a:extLst>
          </p:cNvPr>
          <p:cNvSpPr txBox="1"/>
          <p:nvPr/>
        </p:nvSpPr>
        <p:spPr>
          <a:xfrm>
            <a:off x="5124450" y="5941506"/>
            <a:ext cx="3205596" cy="923330"/>
          </a:xfrm>
          <a:prstGeom prst="rect">
            <a:avLst/>
          </a:prstGeom>
          <a:noFill/>
        </p:spPr>
        <p:txBody>
          <a:bodyPr wrap="square">
            <a:spAutoFit/>
          </a:bodyPr>
          <a:lstStyle/>
          <a:p>
            <a:r>
              <a:rPr lang="en-US" sz="1800" dirty="0"/>
              <a:t>Selection </a:t>
            </a:r>
            <a:r>
              <a:rPr lang="en-US" dirty="0"/>
              <a:t>shapes variation (imitative epigenotype, Riedl, 1978)</a:t>
            </a:r>
          </a:p>
        </p:txBody>
      </p:sp>
      <p:cxnSp>
        <p:nvCxnSpPr>
          <p:cNvPr id="28" name="Straight Arrow Connector 27">
            <a:extLst>
              <a:ext uri="{FF2B5EF4-FFF2-40B4-BE49-F238E27FC236}">
                <a16:creationId xmlns:a16="http://schemas.microsoft.com/office/drawing/2014/main" id="{C1D40989-39B7-8688-85FA-C37CC521E1E3}"/>
              </a:ext>
            </a:extLst>
          </p:cNvPr>
          <p:cNvCxnSpPr>
            <a:cxnSpLocks/>
          </p:cNvCxnSpPr>
          <p:nvPr/>
        </p:nvCxnSpPr>
        <p:spPr>
          <a:xfrm flipH="1" flipV="1">
            <a:off x="4477039" y="3127663"/>
            <a:ext cx="843253" cy="547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E97E06-738F-FB36-07B5-AC3EBBADD25E}"/>
              </a:ext>
            </a:extLst>
          </p:cNvPr>
          <p:cNvSpPr txBox="1"/>
          <p:nvPr/>
        </p:nvSpPr>
        <p:spPr>
          <a:xfrm>
            <a:off x="1664278" y="2343880"/>
            <a:ext cx="3205596" cy="923330"/>
          </a:xfrm>
          <a:prstGeom prst="rect">
            <a:avLst/>
          </a:prstGeom>
          <a:noFill/>
        </p:spPr>
        <p:txBody>
          <a:bodyPr wrap="square">
            <a:spAutoFit/>
          </a:bodyPr>
          <a:lstStyle/>
          <a:p>
            <a:r>
              <a:rPr lang="en-US" sz="1800" dirty="0"/>
              <a:t>Development defines directions of variation (</a:t>
            </a:r>
            <a:r>
              <a:rPr lang="en-US" dirty="0"/>
              <a:t>Rohner &amp; Berger, 2023)</a:t>
            </a:r>
            <a:r>
              <a:rPr lang="en-US" sz="1800" dirty="0"/>
              <a:t> </a:t>
            </a:r>
            <a:endParaRPr lang="en-US" dirty="0"/>
          </a:p>
        </p:txBody>
      </p:sp>
    </p:spTree>
    <p:extLst>
      <p:ext uri="{BB962C8B-B14F-4D97-AF65-F5344CB8AC3E}">
        <p14:creationId xmlns:p14="http://schemas.microsoft.com/office/powerpoint/2010/main" val="132422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29B2A3-C04F-B14B-514C-46D77FDEBB2F}"/>
              </a:ext>
            </a:extLst>
          </p:cNvPr>
          <p:cNvSpPr/>
          <p:nvPr/>
        </p:nvSpPr>
        <p:spPr>
          <a:xfrm>
            <a:off x="220721" y="1629101"/>
            <a:ext cx="5270500" cy="2717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0906D6AC-DB27-7144-A3F0-CCBEF4F638BE}"/>
              </a:ext>
            </a:extLst>
          </p:cNvPr>
          <p:cNvSpPr txBox="1"/>
          <p:nvPr/>
        </p:nvSpPr>
        <p:spPr>
          <a:xfrm>
            <a:off x="441434" y="6488668"/>
            <a:ext cx="6096000" cy="369332"/>
          </a:xfrm>
          <a:prstGeom prst="rect">
            <a:avLst/>
          </a:prstGeom>
          <a:noFill/>
        </p:spPr>
        <p:txBody>
          <a:bodyPr wrap="square">
            <a:spAutoFit/>
          </a:bodyPr>
          <a:lstStyle/>
          <a:p>
            <a:r>
              <a:rPr lang="en-US" sz="1800" dirty="0"/>
              <a:t>Ackerman &amp; </a:t>
            </a:r>
            <a:r>
              <a:rPr lang="en-US" sz="1800" dirty="0" err="1"/>
              <a:t>Cheverud</a:t>
            </a:r>
            <a:r>
              <a:rPr lang="en-US" sz="1800" dirty="0"/>
              <a:t> 2004</a:t>
            </a:r>
            <a:endParaRPr lang="en-US" dirty="0"/>
          </a:p>
        </p:txBody>
      </p:sp>
      <p:pic>
        <p:nvPicPr>
          <p:cNvPr id="11" name="Picture 10">
            <a:extLst>
              <a:ext uri="{FF2B5EF4-FFF2-40B4-BE49-F238E27FC236}">
                <a16:creationId xmlns:a16="http://schemas.microsoft.com/office/drawing/2014/main" id="{6D8F095E-E38B-9394-063F-CC96346E0A3D}"/>
              </a:ext>
            </a:extLst>
          </p:cNvPr>
          <p:cNvPicPr>
            <a:picLocks noChangeAspect="1"/>
          </p:cNvPicPr>
          <p:nvPr/>
        </p:nvPicPr>
        <p:blipFill>
          <a:blip r:embed="rId2"/>
          <a:stretch>
            <a:fillRect/>
          </a:stretch>
        </p:blipFill>
        <p:spPr>
          <a:xfrm>
            <a:off x="5780012" y="262758"/>
            <a:ext cx="6075657" cy="6059214"/>
          </a:xfrm>
          <a:prstGeom prst="rect">
            <a:avLst/>
          </a:prstGeom>
        </p:spPr>
      </p:pic>
      <p:sp>
        <p:nvSpPr>
          <p:cNvPr id="12" name="TextBox 11">
            <a:extLst>
              <a:ext uri="{FF2B5EF4-FFF2-40B4-BE49-F238E27FC236}">
                <a16:creationId xmlns:a16="http://schemas.microsoft.com/office/drawing/2014/main" id="{EE591327-CAED-FC3A-5CD9-2A7C59C04817}"/>
              </a:ext>
            </a:extLst>
          </p:cNvPr>
          <p:cNvSpPr txBox="1"/>
          <p:nvPr/>
        </p:nvSpPr>
        <p:spPr>
          <a:xfrm>
            <a:off x="10174015" y="6044973"/>
            <a:ext cx="1321196" cy="276999"/>
          </a:xfrm>
          <a:prstGeom prst="rect">
            <a:avLst/>
          </a:prstGeom>
          <a:noFill/>
        </p:spPr>
        <p:txBody>
          <a:bodyPr wrap="none" rtlCol="0">
            <a:spAutoFit/>
          </a:bodyPr>
          <a:lstStyle/>
          <a:p>
            <a:r>
              <a:rPr lang="en-US" sz="1200" dirty="0">
                <a:solidFill>
                  <a:schemeClr val="bg1"/>
                </a:solidFill>
              </a:rPr>
              <a:t>Machado 2020</a:t>
            </a:r>
          </a:p>
        </p:txBody>
      </p:sp>
      <p:pic>
        <p:nvPicPr>
          <p:cNvPr id="13" name="Picture 12">
            <a:extLst>
              <a:ext uri="{FF2B5EF4-FFF2-40B4-BE49-F238E27FC236}">
                <a16:creationId xmlns:a16="http://schemas.microsoft.com/office/drawing/2014/main" id="{4CA9705D-43A6-08B4-AAE6-A21C81EE03B4}"/>
              </a:ext>
            </a:extLst>
          </p:cNvPr>
          <p:cNvPicPr>
            <a:picLocks noChangeAspect="1"/>
          </p:cNvPicPr>
          <p:nvPr/>
        </p:nvPicPr>
        <p:blipFill>
          <a:blip r:embed="rId3"/>
          <a:stretch>
            <a:fillRect/>
          </a:stretch>
        </p:blipFill>
        <p:spPr>
          <a:xfrm>
            <a:off x="1782602" y="1629101"/>
            <a:ext cx="2425700" cy="1371600"/>
          </a:xfrm>
          <a:prstGeom prst="rect">
            <a:avLst/>
          </a:prstGeom>
        </p:spPr>
      </p:pic>
      <p:pic>
        <p:nvPicPr>
          <p:cNvPr id="14" name="Picture 13">
            <a:extLst>
              <a:ext uri="{FF2B5EF4-FFF2-40B4-BE49-F238E27FC236}">
                <a16:creationId xmlns:a16="http://schemas.microsoft.com/office/drawing/2014/main" id="{222B596D-B4D3-90AF-3E0E-63DC7C1466F8}"/>
              </a:ext>
            </a:extLst>
          </p:cNvPr>
          <p:cNvPicPr>
            <a:picLocks noChangeAspect="1"/>
          </p:cNvPicPr>
          <p:nvPr/>
        </p:nvPicPr>
        <p:blipFill>
          <a:blip r:embed="rId4"/>
          <a:srcRect r="7270"/>
          <a:stretch>
            <a:fillRect/>
          </a:stretch>
        </p:blipFill>
        <p:spPr>
          <a:xfrm>
            <a:off x="220721" y="3000701"/>
            <a:ext cx="4887310" cy="1346200"/>
          </a:xfrm>
          <a:prstGeom prst="rect">
            <a:avLst/>
          </a:prstGeom>
        </p:spPr>
      </p:pic>
      <p:sp>
        <p:nvSpPr>
          <p:cNvPr id="16" name="Oval 15">
            <a:extLst>
              <a:ext uri="{FF2B5EF4-FFF2-40B4-BE49-F238E27FC236}">
                <a16:creationId xmlns:a16="http://schemas.microsoft.com/office/drawing/2014/main" id="{4C6AE895-572E-BE36-91B2-C2D1BD0B058D}"/>
              </a:ext>
            </a:extLst>
          </p:cNvPr>
          <p:cNvSpPr/>
          <p:nvPr/>
        </p:nvSpPr>
        <p:spPr>
          <a:xfrm>
            <a:off x="2659117" y="3258207"/>
            <a:ext cx="399393" cy="6936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urved Connector 18">
            <a:extLst>
              <a:ext uri="{FF2B5EF4-FFF2-40B4-BE49-F238E27FC236}">
                <a16:creationId xmlns:a16="http://schemas.microsoft.com/office/drawing/2014/main" id="{BEEF5A01-EDD5-6C27-B7F8-9F4EEC6FBCD5}"/>
              </a:ext>
            </a:extLst>
          </p:cNvPr>
          <p:cNvCxnSpPr>
            <a:cxnSpLocks/>
            <a:stCxn id="16" idx="3"/>
            <a:endCxn id="20" idx="1"/>
          </p:cNvCxnSpPr>
          <p:nvPr/>
        </p:nvCxnSpPr>
        <p:spPr>
          <a:xfrm rot="5400000">
            <a:off x="1550627" y="4061918"/>
            <a:ext cx="1378597" cy="955364"/>
          </a:xfrm>
          <a:prstGeom prst="curvedConnector4">
            <a:avLst>
              <a:gd name="adj1" fmla="val 39618"/>
              <a:gd name="adj2" fmla="val 12392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4C59FF-45CC-712A-34AC-874EE68D5B8D}"/>
              </a:ext>
            </a:extLst>
          </p:cNvPr>
          <p:cNvSpPr txBox="1"/>
          <p:nvPr/>
        </p:nvSpPr>
        <p:spPr>
          <a:xfrm>
            <a:off x="1762243" y="5044233"/>
            <a:ext cx="3347391" cy="369332"/>
          </a:xfrm>
          <a:prstGeom prst="rect">
            <a:avLst/>
          </a:prstGeom>
          <a:noFill/>
        </p:spPr>
        <p:txBody>
          <a:bodyPr wrap="none" rtlCol="0">
            <a:spAutoFit/>
          </a:bodyPr>
          <a:lstStyle/>
          <a:p>
            <a:r>
              <a:rPr lang="en-US" dirty="0"/>
              <a:t>t/Ne -&gt; Nuisance parameter</a:t>
            </a:r>
          </a:p>
        </p:txBody>
      </p:sp>
      <p:sp>
        <p:nvSpPr>
          <p:cNvPr id="22" name="TextBox 21">
            <a:extLst>
              <a:ext uri="{FF2B5EF4-FFF2-40B4-BE49-F238E27FC236}">
                <a16:creationId xmlns:a16="http://schemas.microsoft.com/office/drawing/2014/main" id="{F91A7874-DCCC-2998-09E0-E06FA1FAF70E}"/>
              </a:ext>
            </a:extLst>
          </p:cNvPr>
          <p:cNvSpPr txBox="1"/>
          <p:nvPr/>
        </p:nvSpPr>
        <p:spPr>
          <a:xfrm>
            <a:off x="8149227" y="6410576"/>
            <a:ext cx="1337226" cy="369332"/>
          </a:xfrm>
          <a:prstGeom prst="rect">
            <a:avLst/>
          </a:prstGeom>
          <a:solidFill>
            <a:schemeClr val="bg2"/>
          </a:solidFill>
        </p:spPr>
        <p:txBody>
          <a:bodyPr wrap="none" rtlCol="0">
            <a:spAutoFit/>
          </a:bodyPr>
          <a:lstStyle/>
          <a:p>
            <a:r>
              <a:rPr lang="en-US" dirty="0">
                <a:solidFill>
                  <a:srgbClr val="FFFF00"/>
                </a:solidFill>
              </a:rPr>
              <a:t>Problems?</a:t>
            </a:r>
          </a:p>
        </p:txBody>
      </p:sp>
    </p:spTree>
    <p:extLst>
      <p:ext uri="{BB962C8B-B14F-4D97-AF65-F5344CB8AC3E}">
        <p14:creationId xmlns:p14="http://schemas.microsoft.com/office/powerpoint/2010/main" val="4080425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35956-8F4E-3C9C-BDC4-D352129D1E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07DB6-3EB4-8E31-2DFA-380D8CF6CB37}"/>
              </a:ext>
            </a:extLst>
          </p:cNvPr>
          <p:cNvSpPr>
            <a:spLocks noGrp="1"/>
          </p:cNvSpPr>
          <p:nvPr>
            <p:ph type="title"/>
          </p:nvPr>
        </p:nvSpPr>
        <p:spPr>
          <a:xfrm>
            <a:off x="2563091" y="145472"/>
            <a:ext cx="8610600" cy="1293028"/>
          </a:xfrm>
        </p:spPr>
        <p:txBody>
          <a:bodyPr/>
          <a:lstStyle/>
          <a:p>
            <a:pPr algn="ctr"/>
            <a:r>
              <a:rPr lang="en-US" dirty="0"/>
              <a:t>Potential explanations</a:t>
            </a:r>
          </a:p>
        </p:txBody>
      </p:sp>
      <p:sp>
        <p:nvSpPr>
          <p:cNvPr id="4" name="Oval 3">
            <a:extLst>
              <a:ext uri="{FF2B5EF4-FFF2-40B4-BE49-F238E27FC236}">
                <a16:creationId xmlns:a16="http://schemas.microsoft.com/office/drawing/2014/main" id="{180F8319-CA95-9E91-C263-185FD109AC44}"/>
              </a:ext>
            </a:extLst>
          </p:cNvPr>
          <p:cNvSpPr/>
          <p:nvPr/>
        </p:nvSpPr>
        <p:spPr>
          <a:xfrm>
            <a:off x="4869874" y="2161308"/>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
        <p:nvSpPr>
          <p:cNvPr id="5" name="Oval 4">
            <a:extLst>
              <a:ext uri="{FF2B5EF4-FFF2-40B4-BE49-F238E27FC236}">
                <a16:creationId xmlns:a16="http://schemas.microsoft.com/office/drawing/2014/main" id="{26638CE0-7643-57EE-A328-F7A080E7F923}"/>
              </a:ext>
            </a:extLst>
          </p:cNvPr>
          <p:cNvSpPr/>
          <p:nvPr/>
        </p:nvSpPr>
        <p:spPr>
          <a:xfrm>
            <a:off x="5713269" y="3429000"/>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Selection</a:t>
            </a:r>
          </a:p>
        </p:txBody>
      </p:sp>
      <p:sp>
        <p:nvSpPr>
          <p:cNvPr id="6" name="Oval 5">
            <a:extLst>
              <a:ext uri="{FF2B5EF4-FFF2-40B4-BE49-F238E27FC236}">
                <a16:creationId xmlns:a16="http://schemas.microsoft.com/office/drawing/2014/main" id="{FA6B08D2-F049-61B2-8DD4-672899CBD9BB}"/>
              </a:ext>
            </a:extLst>
          </p:cNvPr>
          <p:cNvSpPr/>
          <p:nvPr/>
        </p:nvSpPr>
        <p:spPr>
          <a:xfrm>
            <a:off x="4132118" y="3428999"/>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Structure</a:t>
            </a:r>
          </a:p>
        </p:txBody>
      </p:sp>
      <p:cxnSp>
        <p:nvCxnSpPr>
          <p:cNvPr id="10" name="Straight Arrow Connector 9">
            <a:extLst>
              <a:ext uri="{FF2B5EF4-FFF2-40B4-BE49-F238E27FC236}">
                <a16:creationId xmlns:a16="http://schemas.microsoft.com/office/drawing/2014/main" id="{08EA34EB-2B05-746D-4DA4-21CEA696B862}"/>
              </a:ext>
            </a:extLst>
          </p:cNvPr>
          <p:cNvCxnSpPr/>
          <p:nvPr/>
        </p:nvCxnSpPr>
        <p:spPr>
          <a:xfrm flipV="1">
            <a:off x="6096000" y="2410691"/>
            <a:ext cx="2029691" cy="39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31637D-9143-17DB-B7A5-BA029B76E8CF}"/>
              </a:ext>
            </a:extLst>
          </p:cNvPr>
          <p:cNvSpPr txBox="1"/>
          <p:nvPr/>
        </p:nvSpPr>
        <p:spPr>
          <a:xfrm>
            <a:off x="8080664" y="1775504"/>
            <a:ext cx="3205596" cy="923330"/>
          </a:xfrm>
          <a:prstGeom prst="rect">
            <a:avLst/>
          </a:prstGeom>
          <a:noFill/>
        </p:spPr>
        <p:txBody>
          <a:bodyPr wrap="square">
            <a:spAutoFit/>
          </a:bodyPr>
          <a:lstStyle/>
          <a:p>
            <a:r>
              <a:rPr lang="en-US" dirty="0"/>
              <a:t>Drift in fact , </a:t>
            </a:r>
            <a:r>
              <a:rPr lang="en-US" sz="1800" dirty="0"/>
              <a:t>governs (Ackerman &amp; </a:t>
            </a:r>
            <a:r>
              <a:rPr lang="en-US" sz="1800" dirty="0" err="1"/>
              <a:t>Cheverud</a:t>
            </a:r>
            <a:r>
              <a:rPr lang="en-US" sz="1800" dirty="0"/>
              <a:t> 2004) </a:t>
            </a:r>
            <a:endParaRPr lang="en-US" dirty="0"/>
          </a:p>
        </p:txBody>
      </p:sp>
      <p:cxnSp>
        <p:nvCxnSpPr>
          <p:cNvPr id="13" name="Straight Arrow Connector 12">
            <a:extLst>
              <a:ext uri="{FF2B5EF4-FFF2-40B4-BE49-F238E27FC236}">
                <a16:creationId xmlns:a16="http://schemas.microsoft.com/office/drawing/2014/main" id="{254F926A-4E53-CC48-7675-B199997B0D59}"/>
              </a:ext>
            </a:extLst>
          </p:cNvPr>
          <p:cNvCxnSpPr>
            <a:cxnSpLocks/>
          </p:cNvCxnSpPr>
          <p:nvPr/>
        </p:nvCxnSpPr>
        <p:spPr>
          <a:xfrm>
            <a:off x="7526482" y="4530437"/>
            <a:ext cx="1014846" cy="332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A3198DD-1DC4-081E-BAE5-E6D240A08A59}"/>
              </a:ext>
            </a:extLst>
          </p:cNvPr>
          <p:cNvSpPr txBox="1"/>
          <p:nvPr/>
        </p:nvSpPr>
        <p:spPr>
          <a:xfrm>
            <a:off x="8541328" y="4696691"/>
            <a:ext cx="3205596" cy="923330"/>
          </a:xfrm>
          <a:prstGeom prst="rect">
            <a:avLst/>
          </a:prstGeom>
          <a:noFill/>
        </p:spPr>
        <p:txBody>
          <a:bodyPr wrap="square">
            <a:spAutoFit/>
          </a:bodyPr>
          <a:lstStyle/>
          <a:p>
            <a:r>
              <a:rPr lang="en-US" sz="1800" dirty="0">
                <a:solidFill>
                  <a:srgbClr val="FFFF00"/>
                </a:solidFill>
              </a:rPr>
              <a:t>Selection aligns G and divergence (Schluter, 1996) </a:t>
            </a:r>
            <a:endParaRPr lang="en-US" dirty="0">
              <a:solidFill>
                <a:srgbClr val="FFFF00"/>
              </a:solidFill>
            </a:endParaRPr>
          </a:p>
        </p:txBody>
      </p:sp>
      <p:cxnSp>
        <p:nvCxnSpPr>
          <p:cNvPr id="16" name="Straight Arrow Connector 15">
            <a:extLst>
              <a:ext uri="{FF2B5EF4-FFF2-40B4-BE49-F238E27FC236}">
                <a16:creationId xmlns:a16="http://schemas.microsoft.com/office/drawing/2014/main" id="{CBC25112-4E53-190B-1A63-0020D88B4838}"/>
              </a:ext>
            </a:extLst>
          </p:cNvPr>
          <p:cNvCxnSpPr>
            <a:cxnSpLocks/>
          </p:cNvCxnSpPr>
          <p:nvPr/>
        </p:nvCxnSpPr>
        <p:spPr>
          <a:xfrm flipH="1">
            <a:off x="3782291" y="4862945"/>
            <a:ext cx="891309" cy="498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724CC25-908C-C453-84E2-51841FD777BB}"/>
              </a:ext>
            </a:extLst>
          </p:cNvPr>
          <p:cNvSpPr txBox="1"/>
          <p:nvPr/>
        </p:nvSpPr>
        <p:spPr>
          <a:xfrm>
            <a:off x="1135207" y="5343022"/>
            <a:ext cx="3205596" cy="1200329"/>
          </a:xfrm>
          <a:prstGeom prst="rect">
            <a:avLst/>
          </a:prstGeom>
          <a:noFill/>
        </p:spPr>
        <p:txBody>
          <a:bodyPr wrap="square">
            <a:spAutoFit/>
          </a:bodyPr>
          <a:lstStyle/>
          <a:p>
            <a:r>
              <a:rPr lang="en-US" dirty="0"/>
              <a:t>Development governs scaling of traits at both levels (Gould &amp; Lewontin, 1979)</a:t>
            </a:r>
          </a:p>
        </p:txBody>
      </p:sp>
      <p:cxnSp>
        <p:nvCxnSpPr>
          <p:cNvPr id="19" name="Straight Arrow Connector 18">
            <a:extLst>
              <a:ext uri="{FF2B5EF4-FFF2-40B4-BE49-F238E27FC236}">
                <a16:creationId xmlns:a16="http://schemas.microsoft.com/office/drawing/2014/main" id="{938C3BDC-3D27-80B2-F294-DA95245AF61D}"/>
              </a:ext>
            </a:extLst>
          </p:cNvPr>
          <p:cNvCxnSpPr>
            <a:cxnSpLocks/>
          </p:cNvCxnSpPr>
          <p:nvPr/>
        </p:nvCxnSpPr>
        <p:spPr>
          <a:xfrm flipV="1">
            <a:off x="6399934" y="3528353"/>
            <a:ext cx="1633971" cy="191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6F3717-561F-29AA-79A4-B15B0B3BD0BB}"/>
              </a:ext>
            </a:extLst>
          </p:cNvPr>
          <p:cNvSpPr txBox="1"/>
          <p:nvPr/>
        </p:nvSpPr>
        <p:spPr>
          <a:xfrm>
            <a:off x="8125690" y="3208558"/>
            <a:ext cx="3621233" cy="646331"/>
          </a:xfrm>
          <a:prstGeom prst="rect">
            <a:avLst/>
          </a:prstGeom>
          <a:noFill/>
        </p:spPr>
        <p:txBody>
          <a:bodyPr wrap="square">
            <a:spAutoFit/>
          </a:bodyPr>
          <a:lstStyle/>
          <a:p>
            <a:r>
              <a:rPr lang="en-US" sz="1800" dirty="0"/>
              <a:t>Random selection interacts with G  (Holstad et al. 2024)</a:t>
            </a:r>
            <a:endParaRPr lang="en-US" dirty="0"/>
          </a:p>
        </p:txBody>
      </p:sp>
      <p:cxnSp>
        <p:nvCxnSpPr>
          <p:cNvPr id="22" name="Straight Arrow Connector 21">
            <a:extLst>
              <a:ext uri="{FF2B5EF4-FFF2-40B4-BE49-F238E27FC236}">
                <a16:creationId xmlns:a16="http://schemas.microsoft.com/office/drawing/2014/main" id="{FA968ED5-BF98-1043-F62D-30137B0D268A}"/>
              </a:ext>
            </a:extLst>
          </p:cNvPr>
          <p:cNvCxnSpPr>
            <a:cxnSpLocks/>
          </p:cNvCxnSpPr>
          <p:nvPr/>
        </p:nvCxnSpPr>
        <p:spPr>
          <a:xfrm>
            <a:off x="5921954" y="4013588"/>
            <a:ext cx="174046" cy="18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96704A6-CA58-B562-B8AF-2A7FD54FA5C6}"/>
              </a:ext>
            </a:extLst>
          </p:cNvPr>
          <p:cNvSpPr txBox="1"/>
          <p:nvPr/>
        </p:nvSpPr>
        <p:spPr>
          <a:xfrm>
            <a:off x="5124450" y="5941506"/>
            <a:ext cx="3205596" cy="923330"/>
          </a:xfrm>
          <a:prstGeom prst="rect">
            <a:avLst/>
          </a:prstGeom>
          <a:noFill/>
        </p:spPr>
        <p:txBody>
          <a:bodyPr wrap="square">
            <a:spAutoFit/>
          </a:bodyPr>
          <a:lstStyle/>
          <a:p>
            <a:r>
              <a:rPr lang="en-US" sz="1800" dirty="0"/>
              <a:t>Selection </a:t>
            </a:r>
            <a:r>
              <a:rPr lang="en-US" dirty="0"/>
              <a:t>shapes variation (imitative epigenotype, Riedl, 1978)</a:t>
            </a:r>
          </a:p>
        </p:txBody>
      </p:sp>
      <p:cxnSp>
        <p:nvCxnSpPr>
          <p:cNvPr id="28" name="Straight Arrow Connector 27">
            <a:extLst>
              <a:ext uri="{FF2B5EF4-FFF2-40B4-BE49-F238E27FC236}">
                <a16:creationId xmlns:a16="http://schemas.microsoft.com/office/drawing/2014/main" id="{421132D9-B104-8D90-9684-0D0A615F4767}"/>
              </a:ext>
            </a:extLst>
          </p:cNvPr>
          <p:cNvCxnSpPr>
            <a:cxnSpLocks/>
          </p:cNvCxnSpPr>
          <p:nvPr/>
        </p:nvCxnSpPr>
        <p:spPr>
          <a:xfrm flipH="1" flipV="1">
            <a:off x="4477039" y="3127663"/>
            <a:ext cx="843253" cy="547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EE305C0-0E2A-9A62-3E9E-AC56DE20D49E}"/>
              </a:ext>
            </a:extLst>
          </p:cNvPr>
          <p:cNvSpPr txBox="1"/>
          <p:nvPr/>
        </p:nvSpPr>
        <p:spPr>
          <a:xfrm>
            <a:off x="1664278" y="2343880"/>
            <a:ext cx="3205596" cy="923330"/>
          </a:xfrm>
          <a:prstGeom prst="rect">
            <a:avLst/>
          </a:prstGeom>
          <a:noFill/>
        </p:spPr>
        <p:txBody>
          <a:bodyPr wrap="square">
            <a:spAutoFit/>
          </a:bodyPr>
          <a:lstStyle/>
          <a:p>
            <a:r>
              <a:rPr lang="en-US" sz="1800" dirty="0"/>
              <a:t>Development defines directions of variation (</a:t>
            </a:r>
            <a:r>
              <a:rPr lang="en-US" dirty="0"/>
              <a:t>Rohner &amp; Berger, 2023)</a:t>
            </a:r>
            <a:r>
              <a:rPr lang="en-US" sz="1800" dirty="0"/>
              <a:t> </a:t>
            </a:r>
            <a:endParaRPr lang="en-US" dirty="0"/>
          </a:p>
        </p:txBody>
      </p:sp>
    </p:spTree>
    <p:extLst>
      <p:ext uri="{BB962C8B-B14F-4D97-AF65-F5344CB8AC3E}">
        <p14:creationId xmlns:p14="http://schemas.microsoft.com/office/powerpoint/2010/main" val="2575135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D0627-6BCD-CB06-4057-8EF0381C9A0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D9D5ED-2F0B-9E9D-E119-50CDBDD34B16}"/>
              </a:ext>
            </a:extLst>
          </p:cNvPr>
          <p:cNvSpPr txBox="1"/>
          <p:nvPr/>
        </p:nvSpPr>
        <p:spPr>
          <a:xfrm>
            <a:off x="441434" y="6488668"/>
            <a:ext cx="6096000" cy="369332"/>
          </a:xfrm>
          <a:prstGeom prst="rect">
            <a:avLst/>
          </a:prstGeom>
          <a:noFill/>
        </p:spPr>
        <p:txBody>
          <a:bodyPr wrap="square">
            <a:spAutoFit/>
          </a:bodyPr>
          <a:lstStyle/>
          <a:p>
            <a:r>
              <a:rPr lang="en-US" sz="1800" dirty="0"/>
              <a:t>Schluter 1996</a:t>
            </a:r>
            <a:endParaRPr lang="en-US" dirty="0"/>
          </a:p>
        </p:txBody>
      </p:sp>
      <p:sp>
        <p:nvSpPr>
          <p:cNvPr id="12" name="TextBox 11">
            <a:extLst>
              <a:ext uri="{FF2B5EF4-FFF2-40B4-BE49-F238E27FC236}">
                <a16:creationId xmlns:a16="http://schemas.microsoft.com/office/drawing/2014/main" id="{E8353687-0E71-1E56-6A30-FDF31D2F37A3}"/>
              </a:ext>
            </a:extLst>
          </p:cNvPr>
          <p:cNvSpPr txBox="1"/>
          <p:nvPr/>
        </p:nvSpPr>
        <p:spPr>
          <a:xfrm>
            <a:off x="10174015" y="6044973"/>
            <a:ext cx="1321196" cy="276999"/>
          </a:xfrm>
          <a:prstGeom prst="rect">
            <a:avLst/>
          </a:prstGeom>
          <a:noFill/>
        </p:spPr>
        <p:txBody>
          <a:bodyPr wrap="none" rtlCol="0">
            <a:spAutoFit/>
          </a:bodyPr>
          <a:lstStyle/>
          <a:p>
            <a:r>
              <a:rPr lang="en-US" sz="1200" dirty="0">
                <a:solidFill>
                  <a:schemeClr val="bg1"/>
                </a:solidFill>
              </a:rPr>
              <a:t>Machado 2020</a:t>
            </a:r>
          </a:p>
        </p:txBody>
      </p:sp>
      <p:sp>
        <p:nvSpPr>
          <p:cNvPr id="22" name="TextBox 21">
            <a:extLst>
              <a:ext uri="{FF2B5EF4-FFF2-40B4-BE49-F238E27FC236}">
                <a16:creationId xmlns:a16="http://schemas.microsoft.com/office/drawing/2014/main" id="{DF3F3710-21A2-54C3-A7E4-2512835097B3}"/>
              </a:ext>
            </a:extLst>
          </p:cNvPr>
          <p:cNvSpPr txBox="1"/>
          <p:nvPr/>
        </p:nvSpPr>
        <p:spPr>
          <a:xfrm>
            <a:off x="10454156" y="3900437"/>
            <a:ext cx="1337226" cy="369332"/>
          </a:xfrm>
          <a:prstGeom prst="rect">
            <a:avLst/>
          </a:prstGeom>
          <a:solidFill>
            <a:schemeClr val="bg2"/>
          </a:solidFill>
        </p:spPr>
        <p:txBody>
          <a:bodyPr wrap="none" rtlCol="0">
            <a:spAutoFit/>
          </a:bodyPr>
          <a:lstStyle/>
          <a:p>
            <a:r>
              <a:rPr lang="en-US" dirty="0">
                <a:solidFill>
                  <a:srgbClr val="FFFF00"/>
                </a:solidFill>
              </a:rPr>
              <a:t>Problems?</a:t>
            </a:r>
          </a:p>
        </p:txBody>
      </p:sp>
      <p:pic>
        <p:nvPicPr>
          <p:cNvPr id="2" name="Picture 1">
            <a:extLst>
              <a:ext uri="{FF2B5EF4-FFF2-40B4-BE49-F238E27FC236}">
                <a16:creationId xmlns:a16="http://schemas.microsoft.com/office/drawing/2014/main" id="{4E2DA47F-0F91-3EE7-DAE5-7A54522BA021}"/>
              </a:ext>
            </a:extLst>
          </p:cNvPr>
          <p:cNvPicPr>
            <a:picLocks noChangeAspect="1"/>
          </p:cNvPicPr>
          <p:nvPr/>
        </p:nvPicPr>
        <p:blipFill>
          <a:blip r:embed="rId2"/>
          <a:stretch>
            <a:fillRect/>
          </a:stretch>
        </p:blipFill>
        <p:spPr>
          <a:xfrm>
            <a:off x="720725" y="1473200"/>
            <a:ext cx="4099722" cy="3570288"/>
          </a:xfrm>
          <a:prstGeom prst="rect">
            <a:avLst/>
          </a:prstGeom>
        </p:spPr>
      </p:pic>
      <p:pic>
        <p:nvPicPr>
          <p:cNvPr id="3" name="Picture 2">
            <a:extLst>
              <a:ext uri="{FF2B5EF4-FFF2-40B4-BE49-F238E27FC236}">
                <a16:creationId xmlns:a16="http://schemas.microsoft.com/office/drawing/2014/main" id="{7093B5F0-3B3D-AF2B-F82D-C7E993D81F5D}"/>
              </a:ext>
            </a:extLst>
          </p:cNvPr>
          <p:cNvPicPr>
            <a:picLocks noChangeAspect="1"/>
          </p:cNvPicPr>
          <p:nvPr/>
        </p:nvPicPr>
        <p:blipFill>
          <a:blip r:embed="rId3"/>
          <a:stretch>
            <a:fillRect/>
          </a:stretch>
        </p:blipFill>
        <p:spPr>
          <a:xfrm>
            <a:off x="1631778" y="735234"/>
            <a:ext cx="2329206" cy="737966"/>
          </a:xfrm>
          <a:prstGeom prst="rect">
            <a:avLst/>
          </a:prstGeom>
        </p:spPr>
      </p:pic>
      <p:pic>
        <p:nvPicPr>
          <p:cNvPr id="4" name="Picture 3">
            <a:extLst>
              <a:ext uri="{FF2B5EF4-FFF2-40B4-BE49-F238E27FC236}">
                <a16:creationId xmlns:a16="http://schemas.microsoft.com/office/drawing/2014/main" id="{C71D2D90-E328-CCF0-3F00-4DBCF687B376}"/>
              </a:ext>
            </a:extLst>
          </p:cNvPr>
          <p:cNvPicPr>
            <a:picLocks noChangeAspect="1"/>
          </p:cNvPicPr>
          <p:nvPr/>
        </p:nvPicPr>
        <p:blipFill>
          <a:blip r:embed="rId4"/>
          <a:stretch>
            <a:fillRect/>
          </a:stretch>
        </p:blipFill>
        <p:spPr>
          <a:xfrm>
            <a:off x="6253162" y="225286"/>
            <a:ext cx="4205288" cy="2638612"/>
          </a:xfrm>
          <a:prstGeom prst="rect">
            <a:avLst/>
          </a:prstGeom>
        </p:spPr>
      </p:pic>
      <p:pic>
        <p:nvPicPr>
          <p:cNvPr id="6" name="Picture 5">
            <a:extLst>
              <a:ext uri="{FF2B5EF4-FFF2-40B4-BE49-F238E27FC236}">
                <a16:creationId xmlns:a16="http://schemas.microsoft.com/office/drawing/2014/main" id="{3F28EA45-A305-022E-63F1-87FFA04A8256}"/>
              </a:ext>
            </a:extLst>
          </p:cNvPr>
          <p:cNvPicPr>
            <a:picLocks noChangeAspect="1"/>
          </p:cNvPicPr>
          <p:nvPr/>
        </p:nvPicPr>
        <p:blipFill>
          <a:blip r:embed="rId5"/>
          <a:stretch>
            <a:fillRect/>
          </a:stretch>
        </p:blipFill>
        <p:spPr>
          <a:xfrm>
            <a:off x="6393232" y="2863898"/>
            <a:ext cx="3925147" cy="3901713"/>
          </a:xfrm>
          <a:prstGeom prst="rect">
            <a:avLst/>
          </a:prstGeom>
        </p:spPr>
      </p:pic>
    </p:spTree>
    <p:extLst>
      <p:ext uri="{BB962C8B-B14F-4D97-AF65-F5344CB8AC3E}">
        <p14:creationId xmlns:p14="http://schemas.microsoft.com/office/powerpoint/2010/main" val="3318044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499A3-DB5E-5D03-AEF1-03ED61302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35029-7E9E-83C0-63EA-ED0E2B0DDE61}"/>
              </a:ext>
            </a:extLst>
          </p:cNvPr>
          <p:cNvSpPr>
            <a:spLocks noGrp="1"/>
          </p:cNvSpPr>
          <p:nvPr>
            <p:ph type="title"/>
          </p:nvPr>
        </p:nvSpPr>
        <p:spPr>
          <a:xfrm>
            <a:off x="2563091" y="145472"/>
            <a:ext cx="8610600" cy="1293028"/>
          </a:xfrm>
        </p:spPr>
        <p:txBody>
          <a:bodyPr/>
          <a:lstStyle/>
          <a:p>
            <a:pPr algn="ctr"/>
            <a:r>
              <a:rPr lang="en-US" dirty="0"/>
              <a:t>Potential explanations</a:t>
            </a:r>
          </a:p>
        </p:txBody>
      </p:sp>
      <p:sp>
        <p:nvSpPr>
          <p:cNvPr id="4" name="Oval 3">
            <a:extLst>
              <a:ext uri="{FF2B5EF4-FFF2-40B4-BE49-F238E27FC236}">
                <a16:creationId xmlns:a16="http://schemas.microsoft.com/office/drawing/2014/main" id="{6702CBE6-600D-9E0B-A8FF-D92321951F4D}"/>
              </a:ext>
            </a:extLst>
          </p:cNvPr>
          <p:cNvSpPr/>
          <p:nvPr/>
        </p:nvSpPr>
        <p:spPr>
          <a:xfrm>
            <a:off x="4869874" y="2161308"/>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
        <p:nvSpPr>
          <p:cNvPr id="5" name="Oval 4">
            <a:extLst>
              <a:ext uri="{FF2B5EF4-FFF2-40B4-BE49-F238E27FC236}">
                <a16:creationId xmlns:a16="http://schemas.microsoft.com/office/drawing/2014/main" id="{9D711A9C-C83A-543F-E2F6-BC7A7D8EADF2}"/>
              </a:ext>
            </a:extLst>
          </p:cNvPr>
          <p:cNvSpPr/>
          <p:nvPr/>
        </p:nvSpPr>
        <p:spPr>
          <a:xfrm>
            <a:off x="5713269" y="3429000"/>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Selection</a:t>
            </a:r>
          </a:p>
        </p:txBody>
      </p:sp>
      <p:sp>
        <p:nvSpPr>
          <p:cNvPr id="6" name="Oval 5">
            <a:extLst>
              <a:ext uri="{FF2B5EF4-FFF2-40B4-BE49-F238E27FC236}">
                <a16:creationId xmlns:a16="http://schemas.microsoft.com/office/drawing/2014/main" id="{F091023F-09B7-9ED2-DD47-3DA310ACC692}"/>
              </a:ext>
            </a:extLst>
          </p:cNvPr>
          <p:cNvSpPr/>
          <p:nvPr/>
        </p:nvSpPr>
        <p:spPr>
          <a:xfrm>
            <a:off x="4132118" y="3428999"/>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Structure</a:t>
            </a:r>
          </a:p>
        </p:txBody>
      </p:sp>
      <p:cxnSp>
        <p:nvCxnSpPr>
          <p:cNvPr id="10" name="Straight Arrow Connector 9">
            <a:extLst>
              <a:ext uri="{FF2B5EF4-FFF2-40B4-BE49-F238E27FC236}">
                <a16:creationId xmlns:a16="http://schemas.microsoft.com/office/drawing/2014/main" id="{C51FD833-E0AA-92CA-A90F-A4CC5D91FF8D}"/>
              </a:ext>
            </a:extLst>
          </p:cNvPr>
          <p:cNvCxnSpPr/>
          <p:nvPr/>
        </p:nvCxnSpPr>
        <p:spPr>
          <a:xfrm flipV="1">
            <a:off x="6096000" y="2410691"/>
            <a:ext cx="2029691" cy="39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354712-5943-AFA9-DBC1-80460170D1B7}"/>
              </a:ext>
            </a:extLst>
          </p:cNvPr>
          <p:cNvSpPr txBox="1"/>
          <p:nvPr/>
        </p:nvSpPr>
        <p:spPr>
          <a:xfrm>
            <a:off x="8080664" y="1775504"/>
            <a:ext cx="3205596" cy="923330"/>
          </a:xfrm>
          <a:prstGeom prst="rect">
            <a:avLst/>
          </a:prstGeom>
          <a:noFill/>
        </p:spPr>
        <p:txBody>
          <a:bodyPr wrap="square">
            <a:spAutoFit/>
          </a:bodyPr>
          <a:lstStyle/>
          <a:p>
            <a:r>
              <a:rPr lang="en-US" dirty="0"/>
              <a:t>Drift in fact , </a:t>
            </a:r>
            <a:r>
              <a:rPr lang="en-US" sz="1800" dirty="0"/>
              <a:t>governs (Ackerman &amp; </a:t>
            </a:r>
            <a:r>
              <a:rPr lang="en-US" sz="1800" dirty="0" err="1"/>
              <a:t>Cheverud</a:t>
            </a:r>
            <a:r>
              <a:rPr lang="en-US" sz="1800" dirty="0"/>
              <a:t> 2004) </a:t>
            </a:r>
            <a:endParaRPr lang="en-US" dirty="0"/>
          </a:p>
        </p:txBody>
      </p:sp>
      <p:cxnSp>
        <p:nvCxnSpPr>
          <p:cNvPr id="13" name="Straight Arrow Connector 12">
            <a:extLst>
              <a:ext uri="{FF2B5EF4-FFF2-40B4-BE49-F238E27FC236}">
                <a16:creationId xmlns:a16="http://schemas.microsoft.com/office/drawing/2014/main" id="{E4310484-3424-0F41-CA9A-6FD04333E233}"/>
              </a:ext>
            </a:extLst>
          </p:cNvPr>
          <p:cNvCxnSpPr>
            <a:cxnSpLocks/>
          </p:cNvCxnSpPr>
          <p:nvPr/>
        </p:nvCxnSpPr>
        <p:spPr>
          <a:xfrm>
            <a:off x="7526482" y="4530437"/>
            <a:ext cx="1014846" cy="332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52CE6E6-0CFC-DFFF-1068-BC0888F674F2}"/>
              </a:ext>
            </a:extLst>
          </p:cNvPr>
          <p:cNvSpPr txBox="1"/>
          <p:nvPr/>
        </p:nvSpPr>
        <p:spPr>
          <a:xfrm>
            <a:off x="8541328" y="4696691"/>
            <a:ext cx="3205596" cy="923330"/>
          </a:xfrm>
          <a:prstGeom prst="rect">
            <a:avLst/>
          </a:prstGeom>
          <a:noFill/>
        </p:spPr>
        <p:txBody>
          <a:bodyPr wrap="square">
            <a:spAutoFit/>
          </a:bodyPr>
          <a:lstStyle/>
          <a:p>
            <a:r>
              <a:rPr lang="en-US" sz="1800" dirty="0"/>
              <a:t>Selection aligns G and divergence (Schluter, 1996) </a:t>
            </a:r>
            <a:endParaRPr lang="en-US" dirty="0"/>
          </a:p>
        </p:txBody>
      </p:sp>
      <p:cxnSp>
        <p:nvCxnSpPr>
          <p:cNvPr id="16" name="Straight Arrow Connector 15">
            <a:extLst>
              <a:ext uri="{FF2B5EF4-FFF2-40B4-BE49-F238E27FC236}">
                <a16:creationId xmlns:a16="http://schemas.microsoft.com/office/drawing/2014/main" id="{01F425A4-D869-E815-4129-64C79202694C}"/>
              </a:ext>
            </a:extLst>
          </p:cNvPr>
          <p:cNvCxnSpPr>
            <a:cxnSpLocks/>
          </p:cNvCxnSpPr>
          <p:nvPr/>
        </p:nvCxnSpPr>
        <p:spPr>
          <a:xfrm flipH="1">
            <a:off x="3782291" y="4862945"/>
            <a:ext cx="891309" cy="498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1AB88D-42F6-C786-02EA-A7896910605F}"/>
              </a:ext>
            </a:extLst>
          </p:cNvPr>
          <p:cNvSpPr txBox="1"/>
          <p:nvPr/>
        </p:nvSpPr>
        <p:spPr>
          <a:xfrm>
            <a:off x="1135207" y="5343022"/>
            <a:ext cx="3205596" cy="1200329"/>
          </a:xfrm>
          <a:prstGeom prst="rect">
            <a:avLst/>
          </a:prstGeom>
          <a:noFill/>
        </p:spPr>
        <p:txBody>
          <a:bodyPr wrap="square">
            <a:spAutoFit/>
          </a:bodyPr>
          <a:lstStyle/>
          <a:p>
            <a:r>
              <a:rPr lang="en-US" dirty="0">
                <a:solidFill>
                  <a:srgbClr val="FFFF00"/>
                </a:solidFill>
              </a:rPr>
              <a:t>Development governs scaling of traits at both levels (Gould &amp; Lewontin, 1979)</a:t>
            </a:r>
          </a:p>
        </p:txBody>
      </p:sp>
      <p:cxnSp>
        <p:nvCxnSpPr>
          <p:cNvPr id="19" name="Straight Arrow Connector 18">
            <a:extLst>
              <a:ext uri="{FF2B5EF4-FFF2-40B4-BE49-F238E27FC236}">
                <a16:creationId xmlns:a16="http://schemas.microsoft.com/office/drawing/2014/main" id="{4328EF38-582B-0BFE-625F-2941626BF35B}"/>
              </a:ext>
            </a:extLst>
          </p:cNvPr>
          <p:cNvCxnSpPr>
            <a:cxnSpLocks/>
          </p:cNvCxnSpPr>
          <p:nvPr/>
        </p:nvCxnSpPr>
        <p:spPr>
          <a:xfrm flipV="1">
            <a:off x="6399934" y="3528353"/>
            <a:ext cx="1633971" cy="191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4DFD94C-8973-6420-7E88-70795A3812CA}"/>
              </a:ext>
            </a:extLst>
          </p:cNvPr>
          <p:cNvSpPr txBox="1"/>
          <p:nvPr/>
        </p:nvSpPr>
        <p:spPr>
          <a:xfrm>
            <a:off x="8125690" y="3208558"/>
            <a:ext cx="3621233" cy="646331"/>
          </a:xfrm>
          <a:prstGeom prst="rect">
            <a:avLst/>
          </a:prstGeom>
          <a:noFill/>
        </p:spPr>
        <p:txBody>
          <a:bodyPr wrap="square">
            <a:spAutoFit/>
          </a:bodyPr>
          <a:lstStyle/>
          <a:p>
            <a:r>
              <a:rPr lang="en-US" sz="1800" dirty="0"/>
              <a:t>Random selection interacts with G  (Holstad et al. 2024)</a:t>
            </a:r>
            <a:endParaRPr lang="en-US" dirty="0"/>
          </a:p>
        </p:txBody>
      </p:sp>
      <p:cxnSp>
        <p:nvCxnSpPr>
          <p:cNvPr id="22" name="Straight Arrow Connector 21">
            <a:extLst>
              <a:ext uri="{FF2B5EF4-FFF2-40B4-BE49-F238E27FC236}">
                <a16:creationId xmlns:a16="http://schemas.microsoft.com/office/drawing/2014/main" id="{A64EB520-F3C8-1694-05A8-E1BB05276B20}"/>
              </a:ext>
            </a:extLst>
          </p:cNvPr>
          <p:cNvCxnSpPr>
            <a:cxnSpLocks/>
          </p:cNvCxnSpPr>
          <p:nvPr/>
        </p:nvCxnSpPr>
        <p:spPr>
          <a:xfrm>
            <a:off x="5921954" y="4013588"/>
            <a:ext cx="174046" cy="18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81437D-6504-6C28-FE25-4465018A0A3F}"/>
              </a:ext>
            </a:extLst>
          </p:cNvPr>
          <p:cNvSpPr txBox="1"/>
          <p:nvPr/>
        </p:nvSpPr>
        <p:spPr>
          <a:xfrm>
            <a:off x="5124450" y="5941506"/>
            <a:ext cx="3205596" cy="923330"/>
          </a:xfrm>
          <a:prstGeom prst="rect">
            <a:avLst/>
          </a:prstGeom>
          <a:noFill/>
        </p:spPr>
        <p:txBody>
          <a:bodyPr wrap="square">
            <a:spAutoFit/>
          </a:bodyPr>
          <a:lstStyle/>
          <a:p>
            <a:r>
              <a:rPr lang="en-US" sz="1800" dirty="0"/>
              <a:t>Selection </a:t>
            </a:r>
            <a:r>
              <a:rPr lang="en-US" dirty="0"/>
              <a:t>shapes variation (imitative epigenotype, Riedl, 1978)</a:t>
            </a:r>
          </a:p>
        </p:txBody>
      </p:sp>
      <p:cxnSp>
        <p:nvCxnSpPr>
          <p:cNvPr id="28" name="Straight Arrow Connector 27">
            <a:extLst>
              <a:ext uri="{FF2B5EF4-FFF2-40B4-BE49-F238E27FC236}">
                <a16:creationId xmlns:a16="http://schemas.microsoft.com/office/drawing/2014/main" id="{D643D077-B87B-97FB-8D75-2F4902DF1AE0}"/>
              </a:ext>
            </a:extLst>
          </p:cNvPr>
          <p:cNvCxnSpPr>
            <a:cxnSpLocks/>
          </p:cNvCxnSpPr>
          <p:nvPr/>
        </p:nvCxnSpPr>
        <p:spPr>
          <a:xfrm flipH="1" flipV="1">
            <a:off x="4477039" y="3127663"/>
            <a:ext cx="843253" cy="547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B7CD700-53B5-3A25-A509-28690637313F}"/>
              </a:ext>
            </a:extLst>
          </p:cNvPr>
          <p:cNvSpPr txBox="1"/>
          <p:nvPr/>
        </p:nvSpPr>
        <p:spPr>
          <a:xfrm>
            <a:off x="1664278" y="2343880"/>
            <a:ext cx="3205596" cy="923330"/>
          </a:xfrm>
          <a:prstGeom prst="rect">
            <a:avLst/>
          </a:prstGeom>
          <a:noFill/>
        </p:spPr>
        <p:txBody>
          <a:bodyPr wrap="square">
            <a:spAutoFit/>
          </a:bodyPr>
          <a:lstStyle/>
          <a:p>
            <a:r>
              <a:rPr lang="en-US" sz="1800" dirty="0"/>
              <a:t>Development defines directions of variation (</a:t>
            </a:r>
            <a:r>
              <a:rPr lang="en-US" dirty="0"/>
              <a:t>Rohner &amp; Berger, 2023)</a:t>
            </a:r>
            <a:r>
              <a:rPr lang="en-US" sz="1800" dirty="0"/>
              <a:t> </a:t>
            </a:r>
            <a:endParaRPr lang="en-US" dirty="0"/>
          </a:p>
        </p:txBody>
      </p:sp>
    </p:spTree>
    <p:extLst>
      <p:ext uri="{BB962C8B-B14F-4D97-AF65-F5344CB8AC3E}">
        <p14:creationId xmlns:p14="http://schemas.microsoft.com/office/powerpoint/2010/main" val="1584388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5805A31-4D98-84A7-8FD9-0691616D6C6A}"/>
              </a:ext>
            </a:extLst>
          </p:cNvPr>
          <p:cNvSpPr/>
          <p:nvPr/>
        </p:nvSpPr>
        <p:spPr>
          <a:xfrm>
            <a:off x="2471741" y="110766"/>
            <a:ext cx="7582420" cy="60439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5A9CEA-D2C4-3DAF-6A82-81AF600232B2}"/>
              </a:ext>
            </a:extLst>
          </p:cNvPr>
          <p:cNvSpPr txBox="1"/>
          <p:nvPr/>
        </p:nvSpPr>
        <p:spPr>
          <a:xfrm>
            <a:off x="117872" y="6488668"/>
            <a:ext cx="6093618" cy="369332"/>
          </a:xfrm>
          <a:prstGeom prst="rect">
            <a:avLst/>
          </a:prstGeom>
          <a:noFill/>
        </p:spPr>
        <p:txBody>
          <a:bodyPr wrap="square">
            <a:spAutoFit/>
          </a:bodyPr>
          <a:lstStyle/>
          <a:p>
            <a:r>
              <a:rPr lang="en-US" dirty="0"/>
              <a:t>Gould &amp; Lewontin, 1979</a:t>
            </a:r>
          </a:p>
        </p:txBody>
      </p:sp>
      <p:sp>
        <p:nvSpPr>
          <p:cNvPr id="8" name="TextBox 7">
            <a:extLst>
              <a:ext uri="{FF2B5EF4-FFF2-40B4-BE49-F238E27FC236}">
                <a16:creationId xmlns:a16="http://schemas.microsoft.com/office/drawing/2014/main" id="{B7D2CE69-F4DC-ECDE-037F-FAFAA7AF5ADC}"/>
              </a:ext>
            </a:extLst>
          </p:cNvPr>
          <p:cNvSpPr txBox="1"/>
          <p:nvPr/>
        </p:nvSpPr>
        <p:spPr>
          <a:xfrm rot="16200000">
            <a:off x="11131181" y="4968309"/>
            <a:ext cx="1374672" cy="369332"/>
          </a:xfrm>
          <a:prstGeom prst="rect">
            <a:avLst/>
          </a:prstGeom>
          <a:noFill/>
        </p:spPr>
        <p:txBody>
          <a:bodyPr wrap="none" rtlCol="0">
            <a:spAutoFit/>
          </a:bodyPr>
          <a:lstStyle/>
          <a:p>
            <a:r>
              <a:rPr lang="en-US" dirty="0"/>
              <a:t>Vargas, 1999</a:t>
            </a:r>
          </a:p>
        </p:txBody>
      </p:sp>
      <p:pic>
        <p:nvPicPr>
          <p:cNvPr id="18" name="Picture 17" descr="Chart, scatter chart&#10;&#10;Description automatically generated">
            <a:extLst>
              <a:ext uri="{FF2B5EF4-FFF2-40B4-BE49-F238E27FC236}">
                <a16:creationId xmlns:a16="http://schemas.microsoft.com/office/drawing/2014/main" id="{EF22CFDC-7FE0-393A-34CF-DEA8A9D5510A}"/>
              </a:ext>
            </a:extLst>
          </p:cNvPr>
          <p:cNvPicPr>
            <a:picLocks noChangeAspect="1"/>
          </p:cNvPicPr>
          <p:nvPr/>
        </p:nvPicPr>
        <p:blipFill>
          <a:blip r:embed="rId2"/>
          <a:stretch>
            <a:fillRect/>
          </a:stretch>
        </p:blipFill>
        <p:spPr>
          <a:xfrm>
            <a:off x="2998628" y="110766"/>
            <a:ext cx="5767735" cy="5304039"/>
          </a:xfrm>
          <a:prstGeom prst="rect">
            <a:avLst/>
          </a:prstGeom>
        </p:spPr>
      </p:pic>
      <p:sp>
        <p:nvSpPr>
          <p:cNvPr id="19" name="Rectangle 18">
            <a:extLst>
              <a:ext uri="{FF2B5EF4-FFF2-40B4-BE49-F238E27FC236}">
                <a16:creationId xmlns:a16="http://schemas.microsoft.com/office/drawing/2014/main" id="{11C6D709-D210-7248-E729-86FB278EDF2C}"/>
              </a:ext>
            </a:extLst>
          </p:cNvPr>
          <p:cNvSpPr/>
          <p:nvPr/>
        </p:nvSpPr>
        <p:spPr>
          <a:xfrm>
            <a:off x="4477917" y="1576053"/>
            <a:ext cx="1670539" cy="731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605F415-D0D6-32B5-A7A1-BFCF779405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51703" flipH="1">
            <a:off x="2656563" y="5251321"/>
            <a:ext cx="1559168" cy="713279"/>
          </a:xfrm>
          <a:prstGeom prst="rect">
            <a:avLst/>
          </a:prstGeom>
        </p:spPr>
      </p:pic>
      <p:pic>
        <p:nvPicPr>
          <p:cNvPr id="23" name="Picture 22">
            <a:extLst>
              <a:ext uri="{FF2B5EF4-FFF2-40B4-BE49-F238E27FC236}">
                <a16:creationId xmlns:a16="http://schemas.microsoft.com/office/drawing/2014/main" id="{98570187-8ECE-B4E4-85AF-8AFC89563B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9787" y="4849167"/>
            <a:ext cx="2164374" cy="1277335"/>
          </a:xfrm>
          <a:prstGeom prst="rect">
            <a:avLst/>
          </a:prstGeom>
        </p:spPr>
      </p:pic>
    </p:spTree>
    <p:extLst>
      <p:ext uri="{BB962C8B-B14F-4D97-AF65-F5344CB8AC3E}">
        <p14:creationId xmlns:p14="http://schemas.microsoft.com/office/powerpoint/2010/main" val="1244284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3718-8CF1-4DA2-8B52-D11A5A3F7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DC00F-5E16-1B09-4578-08313EF7AE21}"/>
              </a:ext>
            </a:extLst>
          </p:cNvPr>
          <p:cNvSpPr>
            <a:spLocks noGrp="1"/>
          </p:cNvSpPr>
          <p:nvPr>
            <p:ph type="title"/>
          </p:nvPr>
        </p:nvSpPr>
        <p:spPr>
          <a:xfrm>
            <a:off x="2563091" y="145472"/>
            <a:ext cx="8610600" cy="1293028"/>
          </a:xfrm>
        </p:spPr>
        <p:txBody>
          <a:bodyPr/>
          <a:lstStyle/>
          <a:p>
            <a:pPr algn="ctr"/>
            <a:r>
              <a:rPr lang="en-US" dirty="0"/>
              <a:t>Potential explanations</a:t>
            </a:r>
          </a:p>
        </p:txBody>
      </p:sp>
      <p:sp>
        <p:nvSpPr>
          <p:cNvPr id="4" name="Oval 3">
            <a:extLst>
              <a:ext uri="{FF2B5EF4-FFF2-40B4-BE49-F238E27FC236}">
                <a16:creationId xmlns:a16="http://schemas.microsoft.com/office/drawing/2014/main" id="{58B196EE-A95F-FD07-EF21-93300B84B4E6}"/>
              </a:ext>
            </a:extLst>
          </p:cNvPr>
          <p:cNvSpPr/>
          <p:nvPr/>
        </p:nvSpPr>
        <p:spPr>
          <a:xfrm>
            <a:off x="4869874" y="2161308"/>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
        <p:nvSpPr>
          <p:cNvPr id="5" name="Oval 4">
            <a:extLst>
              <a:ext uri="{FF2B5EF4-FFF2-40B4-BE49-F238E27FC236}">
                <a16:creationId xmlns:a16="http://schemas.microsoft.com/office/drawing/2014/main" id="{51EDD366-60C3-9CA5-76D6-E0E4C06EBE9C}"/>
              </a:ext>
            </a:extLst>
          </p:cNvPr>
          <p:cNvSpPr/>
          <p:nvPr/>
        </p:nvSpPr>
        <p:spPr>
          <a:xfrm>
            <a:off x="5713269" y="3429000"/>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Selection</a:t>
            </a:r>
          </a:p>
        </p:txBody>
      </p:sp>
      <p:sp>
        <p:nvSpPr>
          <p:cNvPr id="6" name="Oval 5">
            <a:extLst>
              <a:ext uri="{FF2B5EF4-FFF2-40B4-BE49-F238E27FC236}">
                <a16:creationId xmlns:a16="http://schemas.microsoft.com/office/drawing/2014/main" id="{74669FE7-2AA4-4358-9AF4-9379F385A504}"/>
              </a:ext>
            </a:extLst>
          </p:cNvPr>
          <p:cNvSpPr/>
          <p:nvPr/>
        </p:nvSpPr>
        <p:spPr>
          <a:xfrm>
            <a:off x="4132118" y="3428999"/>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Structure</a:t>
            </a:r>
          </a:p>
        </p:txBody>
      </p:sp>
      <p:cxnSp>
        <p:nvCxnSpPr>
          <p:cNvPr id="10" name="Straight Arrow Connector 9">
            <a:extLst>
              <a:ext uri="{FF2B5EF4-FFF2-40B4-BE49-F238E27FC236}">
                <a16:creationId xmlns:a16="http://schemas.microsoft.com/office/drawing/2014/main" id="{6B352883-BE4B-9F68-376D-BFC8B8E770B7}"/>
              </a:ext>
            </a:extLst>
          </p:cNvPr>
          <p:cNvCxnSpPr/>
          <p:nvPr/>
        </p:nvCxnSpPr>
        <p:spPr>
          <a:xfrm flipV="1">
            <a:off x="6096000" y="2410691"/>
            <a:ext cx="2029691" cy="39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C7B2E9F-8044-CE18-03A3-1D0A68255273}"/>
              </a:ext>
            </a:extLst>
          </p:cNvPr>
          <p:cNvSpPr txBox="1"/>
          <p:nvPr/>
        </p:nvSpPr>
        <p:spPr>
          <a:xfrm>
            <a:off x="8080664" y="1775504"/>
            <a:ext cx="3205596" cy="923330"/>
          </a:xfrm>
          <a:prstGeom prst="rect">
            <a:avLst/>
          </a:prstGeom>
          <a:noFill/>
        </p:spPr>
        <p:txBody>
          <a:bodyPr wrap="square">
            <a:spAutoFit/>
          </a:bodyPr>
          <a:lstStyle/>
          <a:p>
            <a:r>
              <a:rPr lang="en-US" dirty="0"/>
              <a:t>Drift in fact , </a:t>
            </a:r>
            <a:r>
              <a:rPr lang="en-US" sz="1800" dirty="0"/>
              <a:t>governs (Ackerman &amp; </a:t>
            </a:r>
            <a:r>
              <a:rPr lang="en-US" sz="1800" dirty="0" err="1"/>
              <a:t>Cheverud</a:t>
            </a:r>
            <a:r>
              <a:rPr lang="en-US" sz="1800" dirty="0"/>
              <a:t> 2004) </a:t>
            </a:r>
            <a:endParaRPr lang="en-US" dirty="0"/>
          </a:p>
        </p:txBody>
      </p:sp>
      <p:cxnSp>
        <p:nvCxnSpPr>
          <p:cNvPr id="13" name="Straight Arrow Connector 12">
            <a:extLst>
              <a:ext uri="{FF2B5EF4-FFF2-40B4-BE49-F238E27FC236}">
                <a16:creationId xmlns:a16="http://schemas.microsoft.com/office/drawing/2014/main" id="{F201A350-1791-DE59-D52C-3063F0D0FA82}"/>
              </a:ext>
            </a:extLst>
          </p:cNvPr>
          <p:cNvCxnSpPr>
            <a:cxnSpLocks/>
          </p:cNvCxnSpPr>
          <p:nvPr/>
        </p:nvCxnSpPr>
        <p:spPr>
          <a:xfrm>
            <a:off x="7526482" y="4530437"/>
            <a:ext cx="1014846" cy="332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C8104CE-8D5F-22BD-D65B-CA0CA95CB63F}"/>
              </a:ext>
            </a:extLst>
          </p:cNvPr>
          <p:cNvSpPr txBox="1"/>
          <p:nvPr/>
        </p:nvSpPr>
        <p:spPr>
          <a:xfrm>
            <a:off x="8541328" y="4696691"/>
            <a:ext cx="3205596" cy="923330"/>
          </a:xfrm>
          <a:prstGeom prst="rect">
            <a:avLst/>
          </a:prstGeom>
          <a:noFill/>
        </p:spPr>
        <p:txBody>
          <a:bodyPr wrap="square">
            <a:spAutoFit/>
          </a:bodyPr>
          <a:lstStyle/>
          <a:p>
            <a:r>
              <a:rPr lang="en-US" sz="1800" dirty="0"/>
              <a:t>Selection aligns G and divergence (Schluter, 1996) </a:t>
            </a:r>
            <a:endParaRPr lang="en-US" dirty="0"/>
          </a:p>
        </p:txBody>
      </p:sp>
      <p:cxnSp>
        <p:nvCxnSpPr>
          <p:cNvPr id="16" name="Straight Arrow Connector 15">
            <a:extLst>
              <a:ext uri="{FF2B5EF4-FFF2-40B4-BE49-F238E27FC236}">
                <a16:creationId xmlns:a16="http://schemas.microsoft.com/office/drawing/2014/main" id="{48490ECC-B4E8-BC31-17DE-156DB0328C07}"/>
              </a:ext>
            </a:extLst>
          </p:cNvPr>
          <p:cNvCxnSpPr>
            <a:cxnSpLocks/>
          </p:cNvCxnSpPr>
          <p:nvPr/>
        </p:nvCxnSpPr>
        <p:spPr>
          <a:xfrm flipH="1">
            <a:off x="3782291" y="4862945"/>
            <a:ext cx="891309" cy="498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9A1840-ABB5-B1E7-7FD5-5BA37261D5B1}"/>
              </a:ext>
            </a:extLst>
          </p:cNvPr>
          <p:cNvSpPr txBox="1"/>
          <p:nvPr/>
        </p:nvSpPr>
        <p:spPr>
          <a:xfrm>
            <a:off x="1135207" y="5343022"/>
            <a:ext cx="3205596" cy="1200329"/>
          </a:xfrm>
          <a:prstGeom prst="rect">
            <a:avLst/>
          </a:prstGeom>
          <a:noFill/>
        </p:spPr>
        <p:txBody>
          <a:bodyPr wrap="square">
            <a:spAutoFit/>
          </a:bodyPr>
          <a:lstStyle/>
          <a:p>
            <a:r>
              <a:rPr lang="en-US" dirty="0"/>
              <a:t>Development governs scaling of traits at both levels (Gould &amp; Lewontin, 1979)</a:t>
            </a:r>
          </a:p>
        </p:txBody>
      </p:sp>
      <p:cxnSp>
        <p:nvCxnSpPr>
          <p:cNvPr id="19" name="Straight Arrow Connector 18">
            <a:extLst>
              <a:ext uri="{FF2B5EF4-FFF2-40B4-BE49-F238E27FC236}">
                <a16:creationId xmlns:a16="http://schemas.microsoft.com/office/drawing/2014/main" id="{D6F06501-9371-F1CD-E0C2-41B1B69F3BF4}"/>
              </a:ext>
            </a:extLst>
          </p:cNvPr>
          <p:cNvCxnSpPr>
            <a:cxnSpLocks/>
          </p:cNvCxnSpPr>
          <p:nvPr/>
        </p:nvCxnSpPr>
        <p:spPr>
          <a:xfrm flipV="1">
            <a:off x="6399934" y="3528353"/>
            <a:ext cx="1633971" cy="191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815C630-8E60-9E46-F712-8D88F3211172}"/>
              </a:ext>
            </a:extLst>
          </p:cNvPr>
          <p:cNvSpPr txBox="1"/>
          <p:nvPr/>
        </p:nvSpPr>
        <p:spPr>
          <a:xfrm>
            <a:off x="8125690" y="3208558"/>
            <a:ext cx="3621233" cy="646331"/>
          </a:xfrm>
          <a:prstGeom prst="rect">
            <a:avLst/>
          </a:prstGeom>
          <a:noFill/>
        </p:spPr>
        <p:txBody>
          <a:bodyPr wrap="square">
            <a:spAutoFit/>
          </a:bodyPr>
          <a:lstStyle/>
          <a:p>
            <a:r>
              <a:rPr lang="en-US" sz="1800" dirty="0"/>
              <a:t>Random selection interacts with G  (Holstad et al. 2024)</a:t>
            </a:r>
            <a:endParaRPr lang="en-US" dirty="0"/>
          </a:p>
        </p:txBody>
      </p:sp>
      <p:cxnSp>
        <p:nvCxnSpPr>
          <p:cNvPr id="22" name="Straight Arrow Connector 21">
            <a:extLst>
              <a:ext uri="{FF2B5EF4-FFF2-40B4-BE49-F238E27FC236}">
                <a16:creationId xmlns:a16="http://schemas.microsoft.com/office/drawing/2014/main" id="{5E14AE26-7BD6-C1FE-754A-E1FE7B80CB54}"/>
              </a:ext>
            </a:extLst>
          </p:cNvPr>
          <p:cNvCxnSpPr>
            <a:cxnSpLocks/>
          </p:cNvCxnSpPr>
          <p:nvPr/>
        </p:nvCxnSpPr>
        <p:spPr>
          <a:xfrm>
            <a:off x="5921954" y="4013588"/>
            <a:ext cx="174046" cy="18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3AE5CC2-E968-C9BD-BA98-53F0B569641D}"/>
              </a:ext>
            </a:extLst>
          </p:cNvPr>
          <p:cNvSpPr txBox="1"/>
          <p:nvPr/>
        </p:nvSpPr>
        <p:spPr>
          <a:xfrm>
            <a:off x="5124450" y="5941506"/>
            <a:ext cx="3205596" cy="923330"/>
          </a:xfrm>
          <a:prstGeom prst="rect">
            <a:avLst/>
          </a:prstGeom>
          <a:noFill/>
        </p:spPr>
        <p:txBody>
          <a:bodyPr wrap="square">
            <a:spAutoFit/>
          </a:bodyPr>
          <a:lstStyle/>
          <a:p>
            <a:r>
              <a:rPr lang="en-US" sz="1800" dirty="0"/>
              <a:t>Selection </a:t>
            </a:r>
            <a:r>
              <a:rPr lang="en-US" dirty="0"/>
              <a:t>shapes variation (imitative epigenotype, Riedl, 1978)</a:t>
            </a:r>
          </a:p>
        </p:txBody>
      </p:sp>
      <p:cxnSp>
        <p:nvCxnSpPr>
          <p:cNvPr id="28" name="Straight Arrow Connector 27">
            <a:extLst>
              <a:ext uri="{FF2B5EF4-FFF2-40B4-BE49-F238E27FC236}">
                <a16:creationId xmlns:a16="http://schemas.microsoft.com/office/drawing/2014/main" id="{66CAA761-E019-2A05-F972-E22C89C907E2}"/>
              </a:ext>
            </a:extLst>
          </p:cNvPr>
          <p:cNvCxnSpPr>
            <a:cxnSpLocks/>
          </p:cNvCxnSpPr>
          <p:nvPr/>
        </p:nvCxnSpPr>
        <p:spPr>
          <a:xfrm flipH="1" flipV="1">
            <a:off x="4477039" y="3127663"/>
            <a:ext cx="843253" cy="547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DE9B803-D899-C4FC-8771-140793D8AC96}"/>
              </a:ext>
            </a:extLst>
          </p:cNvPr>
          <p:cNvSpPr txBox="1"/>
          <p:nvPr/>
        </p:nvSpPr>
        <p:spPr>
          <a:xfrm>
            <a:off x="1664278" y="2343880"/>
            <a:ext cx="3205596" cy="923330"/>
          </a:xfrm>
          <a:prstGeom prst="rect">
            <a:avLst/>
          </a:prstGeom>
          <a:noFill/>
        </p:spPr>
        <p:txBody>
          <a:bodyPr wrap="square">
            <a:spAutoFit/>
          </a:bodyPr>
          <a:lstStyle/>
          <a:p>
            <a:r>
              <a:rPr lang="en-US" sz="1800" dirty="0">
                <a:solidFill>
                  <a:srgbClr val="FFFF00"/>
                </a:solidFill>
              </a:rPr>
              <a:t>Development defines directions of variation (</a:t>
            </a:r>
            <a:r>
              <a:rPr lang="en-US" dirty="0">
                <a:solidFill>
                  <a:srgbClr val="FFFF00"/>
                </a:solidFill>
              </a:rPr>
              <a:t>Rohner &amp; Berger, 2023)</a:t>
            </a:r>
            <a:r>
              <a:rPr lang="en-US" sz="1800" dirty="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315992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845377-9A7F-8B91-1CDB-FD0F69A9C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13151-4C5B-46A0-E6E4-D837EAB09C0A}"/>
              </a:ext>
            </a:extLst>
          </p:cNvPr>
          <p:cNvSpPr>
            <a:spLocks noGrp="1"/>
          </p:cNvSpPr>
          <p:nvPr>
            <p:ph type="ctrTitle"/>
          </p:nvPr>
        </p:nvSpPr>
        <p:spPr>
          <a:xfrm>
            <a:off x="467710" y="-186178"/>
            <a:ext cx="5002924" cy="1258230"/>
          </a:xfrm>
        </p:spPr>
        <p:txBody>
          <a:bodyPr>
            <a:noAutofit/>
          </a:bodyPr>
          <a:lstStyle/>
          <a:p>
            <a:r>
              <a:rPr lang="en-US" sz="4000" dirty="0"/>
              <a:t>Microevolution</a:t>
            </a:r>
          </a:p>
        </p:txBody>
      </p:sp>
      <p:sp>
        <p:nvSpPr>
          <p:cNvPr id="4" name="Title 1">
            <a:extLst>
              <a:ext uri="{FF2B5EF4-FFF2-40B4-BE49-F238E27FC236}">
                <a16:creationId xmlns:a16="http://schemas.microsoft.com/office/drawing/2014/main" id="{D00836A9-17CD-3E7F-ADB5-FB85B0C83020}"/>
              </a:ext>
            </a:extLst>
          </p:cNvPr>
          <p:cNvSpPr txBox="1">
            <a:spLocks/>
          </p:cNvSpPr>
          <p:nvPr/>
        </p:nvSpPr>
        <p:spPr>
          <a:xfrm>
            <a:off x="6784430" y="-188422"/>
            <a:ext cx="5002924" cy="12582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MACROEVOLUTION</a:t>
            </a:r>
          </a:p>
        </p:txBody>
      </p:sp>
      <p:cxnSp>
        <p:nvCxnSpPr>
          <p:cNvPr id="6" name="Straight Connector 5">
            <a:extLst>
              <a:ext uri="{FF2B5EF4-FFF2-40B4-BE49-F238E27FC236}">
                <a16:creationId xmlns:a16="http://schemas.microsoft.com/office/drawing/2014/main" id="{AE96D052-780B-23A8-8C4D-5B329874265F}"/>
              </a:ext>
            </a:extLst>
          </p:cNvPr>
          <p:cNvCxnSpPr/>
          <p:nvPr/>
        </p:nvCxnSpPr>
        <p:spPr>
          <a:xfrm>
            <a:off x="6096000" y="157655"/>
            <a:ext cx="0" cy="61327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55D0F1C-8132-ACEC-B070-197D3D0F55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0974" y="3100481"/>
            <a:ext cx="4079053" cy="3666957"/>
          </a:xfrm>
          <a:prstGeom prst="rect">
            <a:avLst/>
          </a:prstGeom>
        </p:spPr>
      </p:pic>
      <p:sp>
        <p:nvSpPr>
          <p:cNvPr id="9" name="Subtitle 2">
            <a:extLst>
              <a:ext uri="{FF2B5EF4-FFF2-40B4-BE49-F238E27FC236}">
                <a16:creationId xmlns:a16="http://schemas.microsoft.com/office/drawing/2014/main" id="{9A21DEE0-B0FA-8F6F-8C40-66DBB8BA3E08}"/>
              </a:ext>
            </a:extLst>
          </p:cNvPr>
          <p:cNvSpPr>
            <a:spLocks noGrp="1"/>
          </p:cNvSpPr>
          <p:nvPr>
            <p:ph type="subTitle" idx="1"/>
          </p:nvPr>
        </p:nvSpPr>
        <p:spPr>
          <a:xfrm>
            <a:off x="819813" y="1065503"/>
            <a:ext cx="4761174" cy="1730620"/>
          </a:xfrm>
        </p:spPr>
        <p:txBody>
          <a:bodyPr>
            <a:normAutofit/>
          </a:bodyPr>
          <a:lstStyle/>
          <a:p>
            <a:pPr algn="l"/>
            <a:r>
              <a:rPr lang="en-US" sz="2400" dirty="0"/>
              <a:t>Within species</a:t>
            </a:r>
          </a:p>
          <a:p>
            <a:pPr algn="l"/>
            <a:r>
              <a:rPr lang="en-US" sz="2400" dirty="0"/>
              <a:t>Small time scale (</a:t>
            </a:r>
            <a:r>
              <a:rPr lang="en-US" sz="2400" dirty="0" err="1"/>
              <a:t>ys</a:t>
            </a:r>
            <a:r>
              <a:rPr lang="en-US" sz="2400" dirty="0"/>
              <a:t>, gens)</a:t>
            </a:r>
          </a:p>
          <a:p>
            <a:pPr algn="l"/>
            <a:r>
              <a:rPr lang="en-US" sz="2400" dirty="0"/>
              <a:t>Reduced magnitude</a:t>
            </a:r>
          </a:p>
        </p:txBody>
      </p:sp>
      <p:sp>
        <p:nvSpPr>
          <p:cNvPr id="10" name="Subtitle 2">
            <a:extLst>
              <a:ext uri="{FF2B5EF4-FFF2-40B4-BE49-F238E27FC236}">
                <a16:creationId xmlns:a16="http://schemas.microsoft.com/office/drawing/2014/main" id="{A196BAAB-9154-17AF-3832-071795B51F93}"/>
              </a:ext>
            </a:extLst>
          </p:cNvPr>
          <p:cNvSpPr txBox="1">
            <a:spLocks/>
          </p:cNvSpPr>
          <p:nvPr/>
        </p:nvSpPr>
        <p:spPr>
          <a:xfrm>
            <a:off x="7053205" y="1142949"/>
            <a:ext cx="5002924" cy="17306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Multiple species</a:t>
            </a:r>
          </a:p>
          <a:p>
            <a:pPr algn="l"/>
            <a:r>
              <a:rPr lang="en-US" dirty="0"/>
              <a:t>Large time scale (</a:t>
            </a:r>
            <a:r>
              <a:rPr lang="en-US" dirty="0" err="1"/>
              <a:t>mys</a:t>
            </a:r>
            <a:r>
              <a:rPr lang="en-US" dirty="0"/>
              <a:t>, geological time)</a:t>
            </a:r>
          </a:p>
          <a:p>
            <a:pPr algn="l"/>
            <a:r>
              <a:rPr lang="en-US" dirty="0"/>
              <a:t>Larger magnitude</a:t>
            </a:r>
          </a:p>
          <a:p>
            <a:pPr algn="l"/>
            <a:endParaRPr lang="en-US" dirty="0"/>
          </a:p>
        </p:txBody>
      </p:sp>
      <p:pic>
        <p:nvPicPr>
          <p:cNvPr id="3" name="Picture 2">
            <a:extLst>
              <a:ext uri="{FF2B5EF4-FFF2-40B4-BE49-F238E27FC236}">
                <a16:creationId xmlns:a16="http://schemas.microsoft.com/office/drawing/2014/main" id="{A0A0C7C6-B714-FDFA-7792-7298AE3C038A}"/>
              </a:ext>
            </a:extLst>
          </p:cNvPr>
          <p:cNvPicPr>
            <a:picLocks noChangeAspect="1"/>
          </p:cNvPicPr>
          <p:nvPr/>
        </p:nvPicPr>
        <p:blipFill>
          <a:blip r:embed="rId4"/>
          <a:stretch>
            <a:fillRect/>
          </a:stretch>
        </p:blipFill>
        <p:spPr>
          <a:xfrm>
            <a:off x="6482935" y="3100481"/>
            <a:ext cx="5271337" cy="3479083"/>
          </a:xfrm>
          <a:prstGeom prst="rect">
            <a:avLst/>
          </a:prstGeom>
        </p:spPr>
      </p:pic>
    </p:spTree>
    <p:extLst>
      <p:ext uri="{BB962C8B-B14F-4D97-AF65-F5344CB8AC3E}">
        <p14:creationId xmlns:p14="http://schemas.microsoft.com/office/powerpoint/2010/main" val="4029705997"/>
      </p:ext>
    </p:extLst>
  </p:cSld>
  <p:clrMapOvr>
    <a:masterClrMapping/>
  </p:clrMapOvr>
  <mc:AlternateContent xmlns:mc="http://schemas.openxmlformats.org/markup-compatibility/2006">
    <mc:Choice xmlns:p14="http://schemas.microsoft.com/office/powerpoint/2010/main" Requires="p14">
      <p:transition spd="slow" p14:dur="2000" advTm="10717"/>
    </mc:Choice>
    <mc:Fallback>
      <p:transition spd="slow" advTm="1071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515B88-E168-2CBC-2558-160C02AAFFF6}"/>
              </a:ext>
            </a:extLst>
          </p:cNvPr>
          <p:cNvSpPr txBox="1"/>
          <p:nvPr/>
        </p:nvSpPr>
        <p:spPr>
          <a:xfrm>
            <a:off x="148828" y="6488668"/>
            <a:ext cx="6093618" cy="369332"/>
          </a:xfrm>
          <a:prstGeom prst="rect">
            <a:avLst/>
          </a:prstGeom>
          <a:noFill/>
        </p:spPr>
        <p:txBody>
          <a:bodyPr wrap="square">
            <a:spAutoFit/>
          </a:bodyPr>
          <a:lstStyle/>
          <a:p>
            <a:r>
              <a:rPr lang="en-US" dirty="0"/>
              <a:t>Rohner &amp; Berger, 2023</a:t>
            </a:r>
          </a:p>
        </p:txBody>
      </p:sp>
      <p:pic>
        <p:nvPicPr>
          <p:cNvPr id="1026" name="Picture 2">
            <a:extLst>
              <a:ext uri="{FF2B5EF4-FFF2-40B4-BE49-F238E27FC236}">
                <a16:creationId xmlns:a16="http://schemas.microsoft.com/office/drawing/2014/main" id="{74C8406B-712E-745C-EB09-C5F3DD483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425" y="0"/>
            <a:ext cx="589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0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E501E-D328-2C7A-998B-D8A517BC6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F696D-085B-B114-CAD1-2BCF33655529}"/>
              </a:ext>
            </a:extLst>
          </p:cNvPr>
          <p:cNvSpPr>
            <a:spLocks noGrp="1"/>
          </p:cNvSpPr>
          <p:nvPr>
            <p:ph type="title"/>
          </p:nvPr>
        </p:nvSpPr>
        <p:spPr>
          <a:xfrm>
            <a:off x="2563091" y="145472"/>
            <a:ext cx="8610600" cy="1293028"/>
          </a:xfrm>
        </p:spPr>
        <p:txBody>
          <a:bodyPr/>
          <a:lstStyle/>
          <a:p>
            <a:pPr algn="ctr"/>
            <a:r>
              <a:rPr lang="en-US" dirty="0"/>
              <a:t>Potential explanations</a:t>
            </a:r>
          </a:p>
        </p:txBody>
      </p:sp>
      <p:sp>
        <p:nvSpPr>
          <p:cNvPr id="4" name="Oval 3">
            <a:extLst>
              <a:ext uri="{FF2B5EF4-FFF2-40B4-BE49-F238E27FC236}">
                <a16:creationId xmlns:a16="http://schemas.microsoft.com/office/drawing/2014/main" id="{355E43D5-F844-0CF0-EDD3-72A9E3AEC6CA}"/>
              </a:ext>
            </a:extLst>
          </p:cNvPr>
          <p:cNvSpPr/>
          <p:nvPr/>
        </p:nvSpPr>
        <p:spPr>
          <a:xfrm>
            <a:off x="4869874" y="2161308"/>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
        <p:nvSpPr>
          <p:cNvPr id="5" name="Oval 4">
            <a:extLst>
              <a:ext uri="{FF2B5EF4-FFF2-40B4-BE49-F238E27FC236}">
                <a16:creationId xmlns:a16="http://schemas.microsoft.com/office/drawing/2014/main" id="{5B435F8A-3D1B-2D43-6553-003F3A7574EC}"/>
              </a:ext>
            </a:extLst>
          </p:cNvPr>
          <p:cNvSpPr/>
          <p:nvPr/>
        </p:nvSpPr>
        <p:spPr>
          <a:xfrm>
            <a:off x="5713269" y="3429000"/>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Selection</a:t>
            </a:r>
          </a:p>
        </p:txBody>
      </p:sp>
      <p:sp>
        <p:nvSpPr>
          <p:cNvPr id="6" name="Oval 5">
            <a:extLst>
              <a:ext uri="{FF2B5EF4-FFF2-40B4-BE49-F238E27FC236}">
                <a16:creationId xmlns:a16="http://schemas.microsoft.com/office/drawing/2014/main" id="{8F550823-02EC-352B-60F8-F3D69F701D54}"/>
              </a:ext>
            </a:extLst>
          </p:cNvPr>
          <p:cNvSpPr/>
          <p:nvPr/>
        </p:nvSpPr>
        <p:spPr>
          <a:xfrm>
            <a:off x="4132118" y="3428999"/>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Structure</a:t>
            </a:r>
          </a:p>
        </p:txBody>
      </p:sp>
      <p:cxnSp>
        <p:nvCxnSpPr>
          <p:cNvPr id="10" name="Straight Arrow Connector 9">
            <a:extLst>
              <a:ext uri="{FF2B5EF4-FFF2-40B4-BE49-F238E27FC236}">
                <a16:creationId xmlns:a16="http://schemas.microsoft.com/office/drawing/2014/main" id="{1CF37D5B-7146-C744-43CF-A5291F7E98E3}"/>
              </a:ext>
            </a:extLst>
          </p:cNvPr>
          <p:cNvCxnSpPr/>
          <p:nvPr/>
        </p:nvCxnSpPr>
        <p:spPr>
          <a:xfrm flipV="1">
            <a:off x="6096000" y="2410691"/>
            <a:ext cx="2029691" cy="39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62D4CB-9005-64F6-13EE-096F8A1BF820}"/>
              </a:ext>
            </a:extLst>
          </p:cNvPr>
          <p:cNvSpPr txBox="1"/>
          <p:nvPr/>
        </p:nvSpPr>
        <p:spPr>
          <a:xfrm>
            <a:off x="8080664" y="1775504"/>
            <a:ext cx="3205596" cy="923330"/>
          </a:xfrm>
          <a:prstGeom prst="rect">
            <a:avLst/>
          </a:prstGeom>
          <a:noFill/>
        </p:spPr>
        <p:txBody>
          <a:bodyPr wrap="square">
            <a:spAutoFit/>
          </a:bodyPr>
          <a:lstStyle/>
          <a:p>
            <a:r>
              <a:rPr lang="en-US" dirty="0"/>
              <a:t>Drift in fact , </a:t>
            </a:r>
            <a:r>
              <a:rPr lang="en-US" sz="1800" dirty="0"/>
              <a:t>governs (Ackerman &amp; </a:t>
            </a:r>
            <a:r>
              <a:rPr lang="en-US" sz="1800" dirty="0" err="1"/>
              <a:t>Cheverud</a:t>
            </a:r>
            <a:r>
              <a:rPr lang="en-US" sz="1800" dirty="0"/>
              <a:t> 2004) </a:t>
            </a:r>
            <a:endParaRPr lang="en-US" dirty="0"/>
          </a:p>
        </p:txBody>
      </p:sp>
      <p:cxnSp>
        <p:nvCxnSpPr>
          <p:cNvPr id="13" name="Straight Arrow Connector 12">
            <a:extLst>
              <a:ext uri="{FF2B5EF4-FFF2-40B4-BE49-F238E27FC236}">
                <a16:creationId xmlns:a16="http://schemas.microsoft.com/office/drawing/2014/main" id="{D3C0D27A-7F9D-B5CE-C73A-77AB9D86CCB8}"/>
              </a:ext>
            </a:extLst>
          </p:cNvPr>
          <p:cNvCxnSpPr>
            <a:cxnSpLocks/>
          </p:cNvCxnSpPr>
          <p:nvPr/>
        </p:nvCxnSpPr>
        <p:spPr>
          <a:xfrm>
            <a:off x="7526482" y="4530437"/>
            <a:ext cx="1014846" cy="332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B14DB5C-DBED-566D-5A35-CEFC5A24D7FD}"/>
              </a:ext>
            </a:extLst>
          </p:cNvPr>
          <p:cNvSpPr txBox="1"/>
          <p:nvPr/>
        </p:nvSpPr>
        <p:spPr>
          <a:xfrm>
            <a:off x="8541328" y="4696691"/>
            <a:ext cx="3205596" cy="923330"/>
          </a:xfrm>
          <a:prstGeom prst="rect">
            <a:avLst/>
          </a:prstGeom>
          <a:noFill/>
        </p:spPr>
        <p:txBody>
          <a:bodyPr wrap="square">
            <a:spAutoFit/>
          </a:bodyPr>
          <a:lstStyle/>
          <a:p>
            <a:r>
              <a:rPr lang="en-US" sz="1800" dirty="0"/>
              <a:t>Selection aligns G and divergence (Schluter, 1996) </a:t>
            </a:r>
            <a:endParaRPr lang="en-US" dirty="0"/>
          </a:p>
        </p:txBody>
      </p:sp>
      <p:cxnSp>
        <p:nvCxnSpPr>
          <p:cNvPr id="16" name="Straight Arrow Connector 15">
            <a:extLst>
              <a:ext uri="{FF2B5EF4-FFF2-40B4-BE49-F238E27FC236}">
                <a16:creationId xmlns:a16="http://schemas.microsoft.com/office/drawing/2014/main" id="{6CC9C816-EEF2-3E3E-2890-BC8976497C1A}"/>
              </a:ext>
            </a:extLst>
          </p:cNvPr>
          <p:cNvCxnSpPr>
            <a:cxnSpLocks/>
          </p:cNvCxnSpPr>
          <p:nvPr/>
        </p:nvCxnSpPr>
        <p:spPr>
          <a:xfrm flipH="1">
            <a:off x="3782291" y="4862945"/>
            <a:ext cx="891309" cy="498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1C0177-DE31-2E1E-EA7F-C69A927FB77C}"/>
              </a:ext>
            </a:extLst>
          </p:cNvPr>
          <p:cNvSpPr txBox="1"/>
          <p:nvPr/>
        </p:nvSpPr>
        <p:spPr>
          <a:xfrm>
            <a:off x="1135207" y="5343022"/>
            <a:ext cx="3205596" cy="1200329"/>
          </a:xfrm>
          <a:prstGeom prst="rect">
            <a:avLst/>
          </a:prstGeom>
          <a:noFill/>
        </p:spPr>
        <p:txBody>
          <a:bodyPr wrap="square">
            <a:spAutoFit/>
          </a:bodyPr>
          <a:lstStyle/>
          <a:p>
            <a:r>
              <a:rPr lang="en-US" dirty="0"/>
              <a:t>Development governs scaling of traits at both levels (Gould &amp; Lewontin, 1979)</a:t>
            </a:r>
          </a:p>
        </p:txBody>
      </p:sp>
      <p:cxnSp>
        <p:nvCxnSpPr>
          <p:cNvPr id="19" name="Straight Arrow Connector 18">
            <a:extLst>
              <a:ext uri="{FF2B5EF4-FFF2-40B4-BE49-F238E27FC236}">
                <a16:creationId xmlns:a16="http://schemas.microsoft.com/office/drawing/2014/main" id="{C42E35CB-20F4-9DA8-529D-35DE99EE481E}"/>
              </a:ext>
            </a:extLst>
          </p:cNvPr>
          <p:cNvCxnSpPr>
            <a:cxnSpLocks/>
          </p:cNvCxnSpPr>
          <p:nvPr/>
        </p:nvCxnSpPr>
        <p:spPr>
          <a:xfrm flipV="1">
            <a:off x="6399934" y="3528353"/>
            <a:ext cx="1633971" cy="191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EE455D8-3CB5-9216-0352-BBBD44DA3C48}"/>
              </a:ext>
            </a:extLst>
          </p:cNvPr>
          <p:cNvSpPr txBox="1"/>
          <p:nvPr/>
        </p:nvSpPr>
        <p:spPr>
          <a:xfrm>
            <a:off x="8125690" y="3208558"/>
            <a:ext cx="3621233" cy="646331"/>
          </a:xfrm>
          <a:prstGeom prst="rect">
            <a:avLst/>
          </a:prstGeom>
          <a:noFill/>
        </p:spPr>
        <p:txBody>
          <a:bodyPr wrap="square">
            <a:spAutoFit/>
          </a:bodyPr>
          <a:lstStyle/>
          <a:p>
            <a:r>
              <a:rPr lang="en-US" sz="1800" dirty="0">
                <a:solidFill>
                  <a:srgbClr val="FFFF00"/>
                </a:solidFill>
              </a:rPr>
              <a:t>Random selection interacts with G  (Holstad et al. 2024)</a:t>
            </a:r>
            <a:endParaRPr lang="en-US" dirty="0">
              <a:solidFill>
                <a:srgbClr val="FFFF00"/>
              </a:solidFill>
            </a:endParaRPr>
          </a:p>
        </p:txBody>
      </p:sp>
      <p:cxnSp>
        <p:nvCxnSpPr>
          <p:cNvPr id="22" name="Straight Arrow Connector 21">
            <a:extLst>
              <a:ext uri="{FF2B5EF4-FFF2-40B4-BE49-F238E27FC236}">
                <a16:creationId xmlns:a16="http://schemas.microsoft.com/office/drawing/2014/main" id="{5BC4877D-5094-AB46-9A6B-5F2724096C3E}"/>
              </a:ext>
            </a:extLst>
          </p:cNvPr>
          <p:cNvCxnSpPr>
            <a:cxnSpLocks/>
          </p:cNvCxnSpPr>
          <p:nvPr/>
        </p:nvCxnSpPr>
        <p:spPr>
          <a:xfrm>
            <a:off x="5921954" y="4013588"/>
            <a:ext cx="174046" cy="18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50CCE2-E7C0-5718-84A7-955758BFDF2F}"/>
              </a:ext>
            </a:extLst>
          </p:cNvPr>
          <p:cNvSpPr txBox="1"/>
          <p:nvPr/>
        </p:nvSpPr>
        <p:spPr>
          <a:xfrm>
            <a:off x="5124450" y="5941506"/>
            <a:ext cx="3205596" cy="923330"/>
          </a:xfrm>
          <a:prstGeom prst="rect">
            <a:avLst/>
          </a:prstGeom>
          <a:noFill/>
        </p:spPr>
        <p:txBody>
          <a:bodyPr wrap="square">
            <a:spAutoFit/>
          </a:bodyPr>
          <a:lstStyle/>
          <a:p>
            <a:r>
              <a:rPr lang="en-US" sz="1800" dirty="0"/>
              <a:t>Selection </a:t>
            </a:r>
            <a:r>
              <a:rPr lang="en-US" dirty="0"/>
              <a:t>shapes variation (imitative epigenotype, Riedl, 1978)</a:t>
            </a:r>
          </a:p>
        </p:txBody>
      </p:sp>
      <p:cxnSp>
        <p:nvCxnSpPr>
          <p:cNvPr id="28" name="Straight Arrow Connector 27">
            <a:extLst>
              <a:ext uri="{FF2B5EF4-FFF2-40B4-BE49-F238E27FC236}">
                <a16:creationId xmlns:a16="http://schemas.microsoft.com/office/drawing/2014/main" id="{D41DE709-DA25-790C-56C8-CFA27EE2F75C}"/>
              </a:ext>
            </a:extLst>
          </p:cNvPr>
          <p:cNvCxnSpPr>
            <a:cxnSpLocks/>
          </p:cNvCxnSpPr>
          <p:nvPr/>
        </p:nvCxnSpPr>
        <p:spPr>
          <a:xfrm flipH="1" flipV="1">
            <a:off x="4477039" y="3127663"/>
            <a:ext cx="843253" cy="547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5656926-D7EC-DE39-35E0-F0D2F35A4B5D}"/>
              </a:ext>
            </a:extLst>
          </p:cNvPr>
          <p:cNvSpPr txBox="1"/>
          <p:nvPr/>
        </p:nvSpPr>
        <p:spPr>
          <a:xfrm>
            <a:off x="1664278" y="2343880"/>
            <a:ext cx="3205596" cy="923330"/>
          </a:xfrm>
          <a:prstGeom prst="rect">
            <a:avLst/>
          </a:prstGeom>
          <a:noFill/>
        </p:spPr>
        <p:txBody>
          <a:bodyPr wrap="square">
            <a:spAutoFit/>
          </a:bodyPr>
          <a:lstStyle/>
          <a:p>
            <a:r>
              <a:rPr lang="en-US" sz="1800" dirty="0"/>
              <a:t>Development defines directions of variation (</a:t>
            </a:r>
            <a:r>
              <a:rPr lang="en-US" dirty="0"/>
              <a:t>Rohner &amp; Berger, 2023)</a:t>
            </a:r>
            <a:r>
              <a:rPr lang="en-US" sz="1800" dirty="0"/>
              <a:t> </a:t>
            </a:r>
            <a:endParaRPr lang="en-US" dirty="0"/>
          </a:p>
        </p:txBody>
      </p:sp>
    </p:spTree>
    <p:extLst>
      <p:ext uri="{BB962C8B-B14F-4D97-AF65-F5344CB8AC3E}">
        <p14:creationId xmlns:p14="http://schemas.microsoft.com/office/powerpoint/2010/main" val="3585897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8447-74E6-E9C4-18E2-9255ACDD42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14C548-F17A-EAE0-9B0F-24772B7D863C}"/>
              </a:ext>
            </a:extLst>
          </p:cNvPr>
          <p:cNvSpPr txBox="1"/>
          <p:nvPr/>
        </p:nvSpPr>
        <p:spPr>
          <a:xfrm>
            <a:off x="148828" y="6488668"/>
            <a:ext cx="6093618" cy="369332"/>
          </a:xfrm>
          <a:prstGeom prst="rect">
            <a:avLst/>
          </a:prstGeom>
          <a:noFill/>
        </p:spPr>
        <p:txBody>
          <a:bodyPr wrap="square">
            <a:spAutoFit/>
          </a:bodyPr>
          <a:lstStyle/>
          <a:p>
            <a:r>
              <a:rPr lang="en-US" dirty="0"/>
              <a:t>Holstad et al. 2024</a:t>
            </a:r>
          </a:p>
        </p:txBody>
      </p:sp>
      <p:pic>
        <p:nvPicPr>
          <p:cNvPr id="3074" name="Picture 2">
            <a:extLst>
              <a:ext uri="{FF2B5EF4-FFF2-40B4-BE49-F238E27FC236}">
                <a16:creationId xmlns:a16="http://schemas.microsoft.com/office/drawing/2014/main" id="{71DABFF6-7D9F-4CBB-6276-2EA8C9112A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828"/>
          <a:stretch>
            <a:fillRect/>
          </a:stretch>
        </p:blipFill>
        <p:spPr bwMode="auto">
          <a:xfrm>
            <a:off x="148828" y="750093"/>
            <a:ext cx="5629275" cy="5357813"/>
          </a:xfrm>
          <a:prstGeom prst="rect">
            <a:avLst/>
          </a:prstGeom>
          <a:noFill/>
          <a:extLst>
            <a:ext uri="{909E8E84-426E-40DD-AFC4-6F175D3DCCD1}">
              <a14:hiddenFill xmlns:a14="http://schemas.microsoft.com/office/drawing/2010/main">
                <a:solidFill>
                  <a:srgbClr val="FFFFFF"/>
                </a:solidFill>
              </a14:hiddenFill>
            </a:ext>
          </a:extLst>
        </p:spPr>
      </p:pic>
      <p:pic>
        <p:nvPicPr>
          <p:cNvPr id="2" name="Main graphic">
            <a:extLst>
              <a:ext uri="{FF2B5EF4-FFF2-40B4-BE49-F238E27FC236}">
                <a16:creationId xmlns:a16="http://schemas.microsoft.com/office/drawing/2014/main" id="{86B7C046-C48E-DD5E-BCB8-9735E87C4554}"/>
              </a:ext>
            </a:extLst>
          </p:cNvPr>
          <p:cNvPicPr/>
          <p:nvPr/>
        </p:nvPicPr>
        <p:blipFill>
          <a:blip r:embed="rId3"/>
          <a:srcRect l="50446" t="12001"/>
          <a:stretch>
            <a:fillRect/>
          </a:stretch>
        </p:blipFill>
        <p:spPr>
          <a:xfrm>
            <a:off x="6815138" y="3421779"/>
            <a:ext cx="4668879" cy="3352643"/>
          </a:xfrm>
          <a:prstGeom prst="rect">
            <a:avLst/>
          </a:prstGeom>
          <a:solidFill>
            <a:schemeClr val="tx1"/>
          </a:solidFill>
          <a:ln>
            <a:noFill/>
          </a:ln>
        </p:spPr>
      </p:pic>
      <p:pic>
        <p:nvPicPr>
          <p:cNvPr id="3" name="Main graphic">
            <a:extLst>
              <a:ext uri="{FF2B5EF4-FFF2-40B4-BE49-F238E27FC236}">
                <a16:creationId xmlns:a16="http://schemas.microsoft.com/office/drawing/2014/main" id="{EFE1BAF9-C25C-BBF5-CDFB-719E42409AF8}"/>
              </a:ext>
            </a:extLst>
          </p:cNvPr>
          <p:cNvPicPr/>
          <p:nvPr/>
        </p:nvPicPr>
        <p:blipFill>
          <a:blip r:embed="rId3"/>
          <a:srcRect t="12001" r="50446"/>
          <a:stretch>
            <a:fillRect/>
          </a:stretch>
        </p:blipFill>
        <p:spPr>
          <a:xfrm>
            <a:off x="6815138" y="69136"/>
            <a:ext cx="4668879" cy="3352643"/>
          </a:xfrm>
          <a:prstGeom prst="rect">
            <a:avLst/>
          </a:prstGeom>
          <a:solidFill>
            <a:schemeClr val="tx1"/>
          </a:solidFill>
          <a:ln>
            <a:noFill/>
          </a:ln>
        </p:spPr>
      </p:pic>
      <p:sp>
        <p:nvSpPr>
          <p:cNvPr id="4" name="TextBox 3">
            <a:extLst>
              <a:ext uri="{FF2B5EF4-FFF2-40B4-BE49-F238E27FC236}">
                <a16:creationId xmlns:a16="http://schemas.microsoft.com/office/drawing/2014/main" id="{98AF2EE1-C5AA-AC50-C8B8-D94846F116FA}"/>
              </a:ext>
            </a:extLst>
          </p:cNvPr>
          <p:cNvSpPr txBox="1"/>
          <p:nvPr/>
        </p:nvSpPr>
        <p:spPr>
          <a:xfrm rot="16200000">
            <a:off x="8811697" y="2440543"/>
            <a:ext cx="6093618" cy="369332"/>
          </a:xfrm>
          <a:prstGeom prst="rect">
            <a:avLst/>
          </a:prstGeom>
          <a:noFill/>
        </p:spPr>
        <p:txBody>
          <a:bodyPr wrap="square">
            <a:spAutoFit/>
          </a:bodyPr>
          <a:lstStyle/>
          <a:p>
            <a:r>
              <a:rPr lang="en-US" dirty="0"/>
              <a:t>Uyeda &amp; McGlothin, 2024</a:t>
            </a:r>
          </a:p>
        </p:txBody>
      </p:sp>
    </p:spTree>
    <p:extLst>
      <p:ext uri="{BB962C8B-B14F-4D97-AF65-F5344CB8AC3E}">
        <p14:creationId xmlns:p14="http://schemas.microsoft.com/office/powerpoint/2010/main" val="3459445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0B6E9-9CB5-D297-08C3-C881417A10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4CE5D-3B10-DFB5-BEFD-00EF864B86FD}"/>
              </a:ext>
            </a:extLst>
          </p:cNvPr>
          <p:cNvSpPr>
            <a:spLocks noGrp="1"/>
          </p:cNvSpPr>
          <p:nvPr>
            <p:ph type="title"/>
          </p:nvPr>
        </p:nvSpPr>
        <p:spPr>
          <a:xfrm>
            <a:off x="2563091" y="145472"/>
            <a:ext cx="8610600" cy="1293028"/>
          </a:xfrm>
        </p:spPr>
        <p:txBody>
          <a:bodyPr/>
          <a:lstStyle/>
          <a:p>
            <a:pPr algn="ctr"/>
            <a:r>
              <a:rPr lang="en-US" dirty="0"/>
              <a:t>Potential explanations</a:t>
            </a:r>
          </a:p>
        </p:txBody>
      </p:sp>
      <p:sp>
        <p:nvSpPr>
          <p:cNvPr id="4" name="Oval 3">
            <a:extLst>
              <a:ext uri="{FF2B5EF4-FFF2-40B4-BE49-F238E27FC236}">
                <a16:creationId xmlns:a16="http://schemas.microsoft.com/office/drawing/2014/main" id="{C7B9166C-3EF3-16A6-8AD3-096B2A9A0375}"/>
              </a:ext>
            </a:extLst>
          </p:cNvPr>
          <p:cNvSpPr/>
          <p:nvPr/>
        </p:nvSpPr>
        <p:spPr>
          <a:xfrm>
            <a:off x="4869874" y="2161308"/>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Constraints</a:t>
            </a:r>
          </a:p>
        </p:txBody>
      </p:sp>
      <p:sp>
        <p:nvSpPr>
          <p:cNvPr id="5" name="Oval 4">
            <a:extLst>
              <a:ext uri="{FF2B5EF4-FFF2-40B4-BE49-F238E27FC236}">
                <a16:creationId xmlns:a16="http://schemas.microsoft.com/office/drawing/2014/main" id="{0DB34F55-67F5-EF48-8313-6D47B65A639F}"/>
              </a:ext>
            </a:extLst>
          </p:cNvPr>
          <p:cNvSpPr/>
          <p:nvPr/>
        </p:nvSpPr>
        <p:spPr>
          <a:xfrm>
            <a:off x="5713269" y="3429000"/>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Selection</a:t>
            </a:r>
          </a:p>
        </p:txBody>
      </p:sp>
      <p:sp>
        <p:nvSpPr>
          <p:cNvPr id="6" name="Oval 5">
            <a:extLst>
              <a:ext uri="{FF2B5EF4-FFF2-40B4-BE49-F238E27FC236}">
                <a16:creationId xmlns:a16="http://schemas.microsoft.com/office/drawing/2014/main" id="{C6A1BA16-55E9-789F-1A2C-6163CDC7F64A}"/>
              </a:ext>
            </a:extLst>
          </p:cNvPr>
          <p:cNvSpPr/>
          <p:nvPr/>
        </p:nvSpPr>
        <p:spPr>
          <a:xfrm>
            <a:off x="4132118" y="3428999"/>
            <a:ext cx="1984664" cy="193271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Structure</a:t>
            </a:r>
          </a:p>
        </p:txBody>
      </p:sp>
      <p:cxnSp>
        <p:nvCxnSpPr>
          <p:cNvPr id="10" name="Straight Arrow Connector 9">
            <a:extLst>
              <a:ext uri="{FF2B5EF4-FFF2-40B4-BE49-F238E27FC236}">
                <a16:creationId xmlns:a16="http://schemas.microsoft.com/office/drawing/2014/main" id="{04DCCD62-FF54-51B4-D8EC-CD22D8EA01DA}"/>
              </a:ext>
            </a:extLst>
          </p:cNvPr>
          <p:cNvCxnSpPr/>
          <p:nvPr/>
        </p:nvCxnSpPr>
        <p:spPr>
          <a:xfrm flipV="1">
            <a:off x="6096000" y="2410691"/>
            <a:ext cx="2029691" cy="39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33FAB7F-2644-DD74-7F49-7A8D094F7EB3}"/>
              </a:ext>
            </a:extLst>
          </p:cNvPr>
          <p:cNvSpPr txBox="1"/>
          <p:nvPr/>
        </p:nvSpPr>
        <p:spPr>
          <a:xfrm>
            <a:off x="8080664" y="1775504"/>
            <a:ext cx="3205596" cy="923330"/>
          </a:xfrm>
          <a:prstGeom prst="rect">
            <a:avLst/>
          </a:prstGeom>
          <a:noFill/>
        </p:spPr>
        <p:txBody>
          <a:bodyPr wrap="square">
            <a:spAutoFit/>
          </a:bodyPr>
          <a:lstStyle/>
          <a:p>
            <a:r>
              <a:rPr lang="en-US" dirty="0"/>
              <a:t>Drift in fact , </a:t>
            </a:r>
            <a:r>
              <a:rPr lang="en-US" sz="1800" dirty="0"/>
              <a:t>governs (Ackerman &amp; </a:t>
            </a:r>
            <a:r>
              <a:rPr lang="en-US" sz="1800" dirty="0" err="1"/>
              <a:t>Cheverud</a:t>
            </a:r>
            <a:r>
              <a:rPr lang="en-US" sz="1800" dirty="0"/>
              <a:t> 2004) </a:t>
            </a:r>
            <a:endParaRPr lang="en-US" dirty="0"/>
          </a:p>
        </p:txBody>
      </p:sp>
      <p:cxnSp>
        <p:nvCxnSpPr>
          <p:cNvPr id="13" name="Straight Arrow Connector 12">
            <a:extLst>
              <a:ext uri="{FF2B5EF4-FFF2-40B4-BE49-F238E27FC236}">
                <a16:creationId xmlns:a16="http://schemas.microsoft.com/office/drawing/2014/main" id="{2373B4C8-A6B2-7CB1-2269-8AED42700540}"/>
              </a:ext>
            </a:extLst>
          </p:cNvPr>
          <p:cNvCxnSpPr>
            <a:cxnSpLocks/>
          </p:cNvCxnSpPr>
          <p:nvPr/>
        </p:nvCxnSpPr>
        <p:spPr>
          <a:xfrm>
            <a:off x="7526482" y="4530437"/>
            <a:ext cx="1014846" cy="332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A98B123-4228-9F03-91A2-8D0450D305DC}"/>
              </a:ext>
            </a:extLst>
          </p:cNvPr>
          <p:cNvSpPr txBox="1"/>
          <p:nvPr/>
        </p:nvSpPr>
        <p:spPr>
          <a:xfrm>
            <a:off x="8541328" y="4696691"/>
            <a:ext cx="3205596" cy="923330"/>
          </a:xfrm>
          <a:prstGeom prst="rect">
            <a:avLst/>
          </a:prstGeom>
          <a:noFill/>
        </p:spPr>
        <p:txBody>
          <a:bodyPr wrap="square">
            <a:spAutoFit/>
          </a:bodyPr>
          <a:lstStyle/>
          <a:p>
            <a:r>
              <a:rPr lang="en-US" sz="1800" dirty="0"/>
              <a:t>Selection aligns G and divergence (Schluter, 1996) </a:t>
            </a:r>
            <a:endParaRPr lang="en-US" dirty="0"/>
          </a:p>
        </p:txBody>
      </p:sp>
      <p:cxnSp>
        <p:nvCxnSpPr>
          <p:cNvPr id="16" name="Straight Arrow Connector 15">
            <a:extLst>
              <a:ext uri="{FF2B5EF4-FFF2-40B4-BE49-F238E27FC236}">
                <a16:creationId xmlns:a16="http://schemas.microsoft.com/office/drawing/2014/main" id="{DAA9E750-A603-7E96-8D32-9930FA63AAC9}"/>
              </a:ext>
            </a:extLst>
          </p:cNvPr>
          <p:cNvCxnSpPr>
            <a:cxnSpLocks/>
          </p:cNvCxnSpPr>
          <p:nvPr/>
        </p:nvCxnSpPr>
        <p:spPr>
          <a:xfrm flipH="1">
            <a:off x="3782291" y="4862945"/>
            <a:ext cx="891309" cy="498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DDED9F-6782-BB0C-F3C4-C8A176C5B5E4}"/>
              </a:ext>
            </a:extLst>
          </p:cNvPr>
          <p:cNvSpPr txBox="1"/>
          <p:nvPr/>
        </p:nvSpPr>
        <p:spPr>
          <a:xfrm>
            <a:off x="1135207" y="5343022"/>
            <a:ext cx="3205596" cy="1200329"/>
          </a:xfrm>
          <a:prstGeom prst="rect">
            <a:avLst/>
          </a:prstGeom>
          <a:noFill/>
        </p:spPr>
        <p:txBody>
          <a:bodyPr wrap="square">
            <a:spAutoFit/>
          </a:bodyPr>
          <a:lstStyle/>
          <a:p>
            <a:r>
              <a:rPr lang="en-US" dirty="0"/>
              <a:t>Development governs scaling of traits at both levels (Gould &amp; Lewontin, 1979)</a:t>
            </a:r>
          </a:p>
        </p:txBody>
      </p:sp>
      <p:cxnSp>
        <p:nvCxnSpPr>
          <p:cNvPr id="19" name="Straight Arrow Connector 18">
            <a:extLst>
              <a:ext uri="{FF2B5EF4-FFF2-40B4-BE49-F238E27FC236}">
                <a16:creationId xmlns:a16="http://schemas.microsoft.com/office/drawing/2014/main" id="{3B3A8111-AA9D-EA3C-9168-3BA1E0AEC6E3}"/>
              </a:ext>
            </a:extLst>
          </p:cNvPr>
          <p:cNvCxnSpPr>
            <a:cxnSpLocks/>
          </p:cNvCxnSpPr>
          <p:nvPr/>
        </p:nvCxnSpPr>
        <p:spPr>
          <a:xfrm flipV="1">
            <a:off x="6399934" y="3528353"/>
            <a:ext cx="1633971" cy="191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2D6DF23-DB0D-16D8-DE77-EEF39F62B1CC}"/>
              </a:ext>
            </a:extLst>
          </p:cNvPr>
          <p:cNvSpPr txBox="1"/>
          <p:nvPr/>
        </p:nvSpPr>
        <p:spPr>
          <a:xfrm>
            <a:off x="8125690" y="3208558"/>
            <a:ext cx="3621233" cy="646331"/>
          </a:xfrm>
          <a:prstGeom prst="rect">
            <a:avLst/>
          </a:prstGeom>
          <a:noFill/>
        </p:spPr>
        <p:txBody>
          <a:bodyPr wrap="square">
            <a:spAutoFit/>
          </a:bodyPr>
          <a:lstStyle/>
          <a:p>
            <a:r>
              <a:rPr lang="en-US" sz="1800" dirty="0"/>
              <a:t>Random selection interacts with G  (Holstad et al. 2024)</a:t>
            </a:r>
            <a:endParaRPr lang="en-US" dirty="0"/>
          </a:p>
        </p:txBody>
      </p:sp>
      <p:cxnSp>
        <p:nvCxnSpPr>
          <p:cNvPr id="22" name="Straight Arrow Connector 21">
            <a:extLst>
              <a:ext uri="{FF2B5EF4-FFF2-40B4-BE49-F238E27FC236}">
                <a16:creationId xmlns:a16="http://schemas.microsoft.com/office/drawing/2014/main" id="{995FFD40-9E0D-313E-FA01-14A1FD963A41}"/>
              </a:ext>
            </a:extLst>
          </p:cNvPr>
          <p:cNvCxnSpPr>
            <a:cxnSpLocks/>
          </p:cNvCxnSpPr>
          <p:nvPr/>
        </p:nvCxnSpPr>
        <p:spPr>
          <a:xfrm>
            <a:off x="5921954" y="4013588"/>
            <a:ext cx="174046" cy="18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8EC9EAA-77CD-7F78-1F2C-6DFDB23FF82C}"/>
              </a:ext>
            </a:extLst>
          </p:cNvPr>
          <p:cNvSpPr txBox="1"/>
          <p:nvPr/>
        </p:nvSpPr>
        <p:spPr>
          <a:xfrm>
            <a:off x="5124450" y="5941506"/>
            <a:ext cx="3205596" cy="923330"/>
          </a:xfrm>
          <a:prstGeom prst="rect">
            <a:avLst/>
          </a:prstGeom>
          <a:noFill/>
        </p:spPr>
        <p:txBody>
          <a:bodyPr wrap="square">
            <a:spAutoFit/>
          </a:bodyPr>
          <a:lstStyle/>
          <a:p>
            <a:r>
              <a:rPr lang="en-US" sz="1800" dirty="0">
                <a:solidFill>
                  <a:srgbClr val="FFFF00"/>
                </a:solidFill>
              </a:rPr>
              <a:t>Selection </a:t>
            </a:r>
            <a:r>
              <a:rPr lang="en-US" dirty="0">
                <a:solidFill>
                  <a:srgbClr val="FFFF00"/>
                </a:solidFill>
              </a:rPr>
              <a:t>shapes variation (imitative epigenotype, Riedl, 1978)</a:t>
            </a:r>
          </a:p>
        </p:txBody>
      </p:sp>
      <p:cxnSp>
        <p:nvCxnSpPr>
          <p:cNvPr id="28" name="Straight Arrow Connector 27">
            <a:extLst>
              <a:ext uri="{FF2B5EF4-FFF2-40B4-BE49-F238E27FC236}">
                <a16:creationId xmlns:a16="http://schemas.microsoft.com/office/drawing/2014/main" id="{9EE3EA51-8B82-A548-FAAE-40E75AA7709F}"/>
              </a:ext>
            </a:extLst>
          </p:cNvPr>
          <p:cNvCxnSpPr>
            <a:cxnSpLocks/>
          </p:cNvCxnSpPr>
          <p:nvPr/>
        </p:nvCxnSpPr>
        <p:spPr>
          <a:xfrm flipH="1" flipV="1">
            <a:off x="4477039" y="3127663"/>
            <a:ext cx="843253" cy="547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338D19B-3213-7C0C-5263-23FC88F6DB16}"/>
              </a:ext>
            </a:extLst>
          </p:cNvPr>
          <p:cNvSpPr txBox="1"/>
          <p:nvPr/>
        </p:nvSpPr>
        <p:spPr>
          <a:xfrm>
            <a:off x="1664278" y="2343880"/>
            <a:ext cx="3205596" cy="923330"/>
          </a:xfrm>
          <a:prstGeom prst="rect">
            <a:avLst/>
          </a:prstGeom>
          <a:noFill/>
        </p:spPr>
        <p:txBody>
          <a:bodyPr wrap="square">
            <a:spAutoFit/>
          </a:bodyPr>
          <a:lstStyle/>
          <a:p>
            <a:r>
              <a:rPr lang="en-US" sz="1800" dirty="0"/>
              <a:t>Development defines directions of variation (</a:t>
            </a:r>
            <a:r>
              <a:rPr lang="en-US" dirty="0"/>
              <a:t>Rohner &amp; Berger, 2023)</a:t>
            </a:r>
            <a:r>
              <a:rPr lang="en-US" sz="1800" dirty="0"/>
              <a:t> </a:t>
            </a:r>
            <a:endParaRPr lang="en-US" dirty="0"/>
          </a:p>
        </p:txBody>
      </p:sp>
    </p:spTree>
    <p:extLst>
      <p:ext uri="{BB962C8B-B14F-4D97-AF65-F5344CB8AC3E}">
        <p14:creationId xmlns:p14="http://schemas.microsoft.com/office/powerpoint/2010/main" val="3328722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3EBDD-B3BF-A762-B5C1-6D28D7B6CA3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05520C4-6DD8-C0BC-117E-DF838A09DD7C}"/>
              </a:ext>
            </a:extLst>
          </p:cNvPr>
          <p:cNvSpPr txBox="1"/>
          <p:nvPr/>
        </p:nvSpPr>
        <p:spPr>
          <a:xfrm>
            <a:off x="148828" y="6488668"/>
            <a:ext cx="6093618" cy="369332"/>
          </a:xfrm>
          <a:prstGeom prst="rect">
            <a:avLst/>
          </a:prstGeom>
          <a:noFill/>
        </p:spPr>
        <p:txBody>
          <a:bodyPr wrap="square">
            <a:spAutoFit/>
          </a:bodyPr>
          <a:lstStyle/>
          <a:p>
            <a:r>
              <a:rPr lang="en-US" dirty="0"/>
              <a:t>Riedl, 1978</a:t>
            </a:r>
          </a:p>
        </p:txBody>
      </p:sp>
      <p:sp>
        <p:nvSpPr>
          <p:cNvPr id="4" name="TextBox 3">
            <a:extLst>
              <a:ext uri="{FF2B5EF4-FFF2-40B4-BE49-F238E27FC236}">
                <a16:creationId xmlns:a16="http://schemas.microsoft.com/office/drawing/2014/main" id="{CD959D7F-8F0C-9025-8DF2-4DB13E90B750}"/>
              </a:ext>
            </a:extLst>
          </p:cNvPr>
          <p:cNvSpPr txBox="1"/>
          <p:nvPr/>
        </p:nvSpPr>
        <p:spPr>
          <a:xfrm rot="16200000">
            <a:off x="8811697" y="2440543"/>
            <a:ext cx="6093618" cy="369332"/>
          </a:xfrm>
          <a:prstGeom prst="rect">
            <a:avLst/>
          </a:prstGeom>
          <a:noFill/>
        </p:spPr>
        <p:txBody>
          <a:bodyPr wrap="square">
            <a:spAutoFit/>
          </a:bodyPr>
          <a:lstStyle/>
          <a:p>
            <a:r>
              <a:rPr lang="en-US" dirty="0" err="1"/>
              <a:t>Svensoon</a:t>
            </a:r>
            <a:r>
              <a:rPr lang="en-US" dirty="0"/>
              <a:t> 2022</a:t>
            </a:r>
          </a:p>
        </p:txBody>
      </p:sp>
      <p:pic>
        <p:nvPicPr>
          <p:cNvPr id="1026" name="Picture 2" descr="Fig. 3">
            <a:extLst>
              <a:ext uri="{FF2B5EF4-FFF2-40B4-BE49-F238E27FC236}">
                <a16:creationId xmlns:a16="http://schemas.microsoft.com/office/drawing/2014/main" id="{D9B12DB4-477A-A50B-092B-6AB237F06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552" y="164192"/>
            <a:ext cx="10361398" cy="592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9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A0CD6E-0A71-41A2-BFA6-A20A18DC2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5538A-1724-6E88-0544-230DCD12B5E6}"/>
              </a:ext>
            </a:extLst>
          </p:cNvPr>
          <p:cNvSpPr>
            <a:spLocks noGrp="1"/>
          </p:cNvSpPr>
          <p:nvPr>
            <p:ph type="ctrTitle"/>
          </p:nvPr>
        </p:nvSpPr>
        <p:spPr>
          <a:xfrm>
            <a:off x="467710" y="-186178"/>
            <a:ext cx="5002924" cy="1258230"/>
          </a:xfrm>
        </p:spPr>
        <p:txBody>
          <a:bodyPr>
            <a:noAutofit/>
          </a:bodyPr>
          <a:lstStyle/>
          <a:p>
            <a:r>
              <a:rPr lang="en-US" sz="4000" dirty="0"/>
              <a:t>Microevolution</a:t>
            </a:r>
          </a:p>
        </p:txBody>
      </p:sp>
      <p:sp>
        <p:nvSpPr>
          <p:cNvPr id="4" name="Title 1">
            <a:extLst>
              <a:ext uri="{FF2B5EF4-FFF2-40B4-BE49-F238E27FC236}">
                <a16:creationId xmlns:a16="http://schemas.microsoft.com/office/drawing/2014/main" id="{16A239CC-F1E0-021E-FDE0-7FC4CDAE9AC5}"/>
              </a:ext>
            </a:extLst>
          </p:cNvPr>
          <p:cNvSpPr txBox="1">
            <a:spLocks/>
          </p:cNvSpPr>
          <p:nvPr/>
        </p:nvSpPr>
        <p:spPr>
          <a:xfrm>
            <a:off x="6784430" y="-188422"/>
            <a:ext cx="5002924" cy="12582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MACROEVOLUTION</a:t>
            </a:r>
          </a:p>
        </p:txBody>
      </p:sp>
      <p:cxnSp>
        <p:nvCxnSpPr>
          <p:cNvPr id="6" name="Straight Connector 5">
            <a:extLst>
              <a:ext uri="{FF2B5EF4-FFF2-40B4-BE49-F238E27FC236}">
                <a16:creationId xmlns:a16="http://schemas.microsoft.com/office/drawing/2014/main" id="{153985E2-1561-1AE8-E635-2186E2975BB5}"/>
              </a:ext>
            </a:extLst>
          </p:cNvPr>
          <p:cNvCxnSpPr/>
          <p:nvPr/>
        </p:nvCxnSpPr>
        <p:spPr>
          <a:xfrm>
            <a:off x="6096000" y="157655"/>
            <a:ext cx="0" cy="61327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2BEC625-797D-F34C-CB35-44BD21C62F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0974" y="3100481"/>
            <a:ext cx="4079053" cy="3666957"/>
          </a:xfrm>
          <a:prstGeom prst="rect">
            <a:avLst/>
          </a:prstGeom>
        </p:spPr>
      </p:pic>
      <p:sp>
        <p:nvSpPr>
          <p:cNvPr id="9" name="Subtitle 2">
            <a:extLst>
              <a:ext uri="{FF2B5EF4-FFF2-40B4-BE49-F238E27FC236}">
                <a16:creationId xmlns:a16="http://schemas.microsoft.com/office/drawing/2014/main" id="{4DE2C6E5-859D-87EB-0F27-1CC8EFFE6601}"/>
              </a:ext>
            </a:extLst>
          </p:cNvPr>
          <p:cNvSpPr>
            <a:spLocks noGrp="1"/>
          </p:cNvSpPr>
          <p:nvPr>
            <p:ph type="subTitle" idx="1"/>
          </p:nvPr>
        </p:nvSpPr>
        <p:spPr>
          <a:xfrm>
            <a:off x="819813" y="1065503"/>
            <a:ext cx="4761174" cy="1730620"/>
          </a:xfrm>
        </p:spPr>
        <p:txBody>
          <a:bodyPr>
            <a:normAutofit/>
          </a:bodyPr>
          <a:lstStyle/>
          <a:p>
            <a:pPr algn="l"/>
            <a:r>
              <a:rPr lang="en-US" sz="2400" dirty="0"/>
              <a:t>Within species</a:t>
            </a:r>
          </a:p>
          <a:p>
            <a:pPr algn="l"/>
            <a:r>
              <a:rPr lang="en-US" sz="2400" dirty="0"/>
              <a:t>Small time scale (</a:t>
            </a:r>
            <a:r>
              <a:rPr lang="en-US" sz="2400" dirty="0" err="1"/>
              <a:t>ys</a:t>
            </a:r>
            <a:r>
              <a:rPr lang="en-US" sz="2400" dirty="0"/>
              <a:t>, gens)</a:t>
            </a:r>
          </a:p>
          <a:p>
            <a:pPr algn="l"/>
            <a:r>
              <a:rPr lang="en-US" sz="2400" dirty="0"/>
              <a:t>Reduced magnitude</a:t>
            </a:r>
          </a:p>
        </p:txBody>
      </p:sp>
      <p:sp>
        <p:nvSpPr>
          <p:cNvPr id="10" name="Subtitle 2">
            <a:extLst>
              <a:ext uri="{FF2B5EF4-FFF2-40B4-BE49-F238E27FC236}">
                <a16:creationId xmlns:a16="http://schemas.microsoft.com/office/drawing/2014/main" id="{697AB24E-7E32-7B14-3CDC-31B569318285}"/>
              </a:ext>
            </a:extLst>
          </p:cNvPr>
          <p:cNvSpPr txBox="1">
            <a:spLocks/>
          </p:cNvSpPr>
          <p:nvPr/>
        </p:nvSpPr>
        <p:spPr>
          <a:xfrm>
            <a:off x="7053205" y="1142949"/>
            <a:ext cx="5002924" cy="17306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Multiple species</a:t>
            </a:r>
          </a:p>
          <a:p>
            <a:pPr algn="l"/>
            <a:r>
              <a:rPr lang="en-US" dirty="0"/>
              <a:t>Large time scale (</a:t>
            </a:r>
            <a:r>
              <a:rPr lang="en-US" dirty="0" err="1"/>
              <a:t>mys</a:t>
            </a:r>
            <a:r>
              <a:rPr lang="en-US" dirty="0"/>
              <a:t>, geological time)</a:t>
            </a:r>
          </a:p>
          <a:p>
            <a:pPr algn="l"/>
            <a:r>
              <a:rPr lang="en-US" dirty="0"/>
              <a:t>Larger magnitude</a:t>
            </a:r>
          </a:p>
          <a:p>
            <a:pPr algn="l"/>
            <a:endParaRPr lang="en-US" dirty="0"/>
          </a:p>
        </p:txBody>
      </p:sp>
      <p:pic>
        <p:nvPicPr>
          <p:cNvPr id="3" name="Picture 2">
            <a:extLst>
              <a:ext uri="{FF2B5EF4-FFF2-40B4-BE49-F238E27FC236}">
                <a16:creationId xmlns:a16="http://schemas.microsoft.com/office/drawing/2014/main" id="{94C6AC98-016F-08ED-24DC-28A4DA31A4E8}"/>
              </a:ext>
            </a:extLst>
          </p:cNvPr>
          <p:cNvPicPr>
            <a:picLocks noChangeAspect="1"/>
          </p:cNvPicPr>
          <p:nvPr/>
        </p:nvPicPr>
        <p:blipFill>
          <a:blip r:embed="rId4"/>
          <a:stretch>
            <a:fillRect/>
          </a:stretch>
        </p:blipFill>
        <p:spPr>
          <a:xfrm>
            <a:off x="6482935" y="3100481"/>
            <a:ext cx="5271337" cy="3479083"/>
          </a:xfrm>
          <a:prstGeom prst="rect">
            <a:avLst/>
          </a:prstGeom>
        </p:spPr>
      </p:pic>
      <p:sp>
        <p:nvSpPr>
          <p:cNvPr id="5" name="Rectangle 4">
            <a:extLst>
              <a:ext uri="{FF2B5EF4-FFF2-40B4-BE49-F238E27FC236}">
                <a16:creationId xmlns:a16="http://schemas.microsoft.com/office/drawing/2014/main" id="{6D53C3B4-0C86-0F91-4E68-EBC038C71DE9}"/>
              </a:ext>
            </a:extLst>
          </p:cNvPr>
          <p:cNvSpPr/>
          <p:nvPr/>
        </p:nvSpPr>
        <p:spPr>
          <a:xfrm>
            <a:off x="3775363" y="4244675"/>
            <a:ext cx="4212236" cy="13191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Is there a difference </a:t>
            </a:r>
          </a:p>
          <a:p>
            <a:pPr algn="ctr"/>
            <a:r>
              <a:rPr lang="en-US" dirty="0"/>
              <a:t>(other than time)?</a:t>
            </a:r>
          </a:p>
        </p:txBody>
      </p:sp>
    </p:spTree>
    <p:extLst>
      <p:ext uri="{BB962C8B-B14F-4D97-AF65-F5344CB8AC3E}">
        <p14:creationId xmlns:p14="http://schemas.microsoft.com/office/powerpoint/2010/main" val="300793348"/>
      </p:ext>
    </p:extLst>
  </p:cSld>
  <p:clrMapOvr>
    <a:masterClrMapping/>
  </p:clrMapOvr>
  <mc:AlternateContent xmlns:mc="http://schemas.openxmlformats.org/markup-compatibility/2006" xmlns:p14="http://schemas.microsoft.com/office/powerpoint/2010/main">
    <mc:Choice Requires="p14">
      <p:transition spd="slow" p14:dur="2000" advTm="10717"/>
    </mc:Choice>
    <mc:Fallback xmlns="">
      <p:transition spd="slow" advTm="10717"/>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3ED952F-55AA-0950-E85B-89EDB568EE8D}"/>
            </a:ext>
          </a:extLst>
        </p:cNvPr>
        <p:cNvGrpSpPr/>
        <p:nvPr/>
      </p:nvGrpSpPr>
      <p:grpSpPr>
        <a:xfrm>
          <a:off x="0" y="0"/>
          <a:ext cx="0" cy="0"/>
          <a:chOff x="0" y="0"/>
          <a:chExt cx="0" cy="0"/>
        </a:xfrm>
      </p:grpSpPr>
      <p:pic>
        <p:nvPicPr>
          <p:cNvPr id="4" name="Picture 2" descr="What we all learned from Hennig (Chapter 8) - The Future of Phylogenetic  Systematics">
            <a:extLst>
              <a:ext uri="{FF2B5EF4-FFF2-40B4-BE49-F238E27FC236}">
                <a16:creationId xmlns:a16="http://schemas.microsoft.com/office/drawing/2014/main" id="{50A16A65-2A49-9642-E0C7-BD487FF59B2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22682" y="959370"/>
            <a:ext cx="6095905" cy="5622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5535F1-F8BE-168E-D52E-E4F1260646BE}"/>
              </a:ext>
            </a:extLst>
          </p:cNvPr>
          <p:cNvSpPr txBox="1"/>
          <p:nvPr/>
        </p:nvSpPr>
        <p:spPr>
          <a:xfrm>
            <a:off x="714086" y="6212443"/>
            <a:ext cx="1431161" cy="369332"/>
          </a:xfrm>
          <a:prstGeom prst="rect">
            <a:avLst/>
          </a:prstGeom>
          <a:noFill/>
        </p:spPr>
        <p:txBody>
          <a:bodyPr wrap="none" rtlCol="0">
            <a:spAutoFit/>
          </a:bodyPr>
          <a:lstStyle/>
          <a:p>
            <a:r>
              <a:rPr lang="en-US" dirty="0"/>
              <a:t>Hennig, 1966</a:t>
            </a:r>
          </a:p>
        </p:txBody>
      </p:sp>
    </p:spTree>
    <p:extLst>
      <p:ext uri="{BB962C8B-B14F-4D97-AF65-F5344CB8AC3E}">
        <p14:creationId xmlns:p14="http://schemas.microsoft.com/office/powerpoint/2010/main" val="990003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What we all learned from Hennig (Chapter 8) - The Future of Phylogenetic  Systematics">
            <a:extLst>
              <a:ext uri="{FF2B5EF4-FFF2-40B4-BE49-F238E27FC236}">
                <a16:creationId xmlns:a16="http://schemas.microsoft.com/office/drawing/2014/main" id="{EC274C1A-E424-BF41-4631-F787C74DA5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22682" y="959370"/>
            <a:ext cx="6095905" cy="5622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5B8883-9EE5-5EB3-2F0B-83EBFA456008}"/>
              </a:ext>
            </a:extLst>
          </p:cNvPr>
          <p:cNvSpPr txBox="1"/>
          <p:nvPr/>
        </p:nvSpPr>
        <p:spPr>
          <a:xfrm>
            <a:off x="714086" y="6212443"/>
            <a:ext cx="1431161" cy="369332"/>
          </a:xfrm>
          <a:prstGeom prst="rect">
            <a:avLst/>
          </a:prstGeom>
          <a:noFill/>
        </p:spPr>
        <p:txBody>
          <a:bodyPr wrap="none" rtlCol="0">
            <a:spAutoFit/>
          </a:bodyPr>
          <a:lstStyle/>
          <a:p>
            <a:r>
              <a:rPr lang="en-US" dirty="0"/>
              <a:t>Hennig, 1966</a:t>
            </a:r>
          </a:p>
        </p:txBody>
      </p:sp>
      <p:sp>
        <p:nvSpPr>
          <p:cNvPr id="8" name="Rectangle 7">
            <a:extLst>
              <a:ext uri="{FF2B5EF4-FFF2-40B4-BE49-F238E27FC236}">
                <a16:creationId xmlns:a16="http://schemas.microsoft.com/office/drawing/2014/main" id="{44712CF2-5D03-A93D-E7B0-05A55E4CCA25}"/>
              </a:ext>
            </a:extLst>
          </p:cNvPr>
          <p:cNvSpPr/>
          <p:nvPr/>
        </p:nvSpPr>
        <p:spPr>
          <a:xfrm>
            <a:off x="9481625" y="1477108"/>
            <a:ext cx="604910" cy="4735335"/>
          </a:xfrm>
          <a:prstGeom prst="rect">
            <a:avLst/>
          </a:prstGeom>
          <a:gradFill>
            <a:gsLst>
              <a:gs pos="100000">
                <a:srgbClr val="0070C0"/>
              </a:gs>
              <a:gs pos="0">
                <a:srgbClr val="FFC000"/>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A53BFA-F22E-787D-834B-766264946A45}"/>
              </a:ext>
            </a:extLst>
          </p:cNvPr>
          <p:cNvSpPr txBox="1"/>
          <p:nvPr/>
        </p:nvSpPr>
        <p:spPr>
          <a:xfrm>
            <a:off x="9269318" y="3599543"/>
            <a:ext cx="2536272" cy="369332"/>
          </a:xfrm>
          <a:prstGeom prst="rect">
            <a:avLst/>
          </a:prstGeom>
          <a:solidFill>
            <a:schemeClr val="tx1">
              <a:lumMod val="50000"/>
            </a:schemeClr>
          </a:solidFill>
        </p:spPr>
        <p:txBody>
          <a:bodyPr wrap="none" rtlCol="0">
            <a:spAutoFit/>
          </a:bodyPr>
          <a:lstStyle/>
          <a:p>
            <a:r>
              <a:rPr lang="en-US" dirty="0"/>
              <a:t>Population dynamics</a:t>
            </a:r>
          </a:p>
        </p:txBody>
      </p:sp>
    </p:spTree>
    <p:extLst>
      <p:ext uri="{BB962C8B-B14F-4D97-AF65-F5344CB8AC3E}">
        <p14:creationId xmlns:p14="http://schemas.microsoft.com/office/powerpoint/2010/main" val="2064149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84F191-30D8-9256-F52D-F069826B67AA}"/>
            </a:ext>
          </a:extLst>
        </p:cNvPr>
        <p:cNvGrpSpPr/>
        <p:nvPr/>
      </p:nvGrpSpPr>
      <p:grpSpPr>
        <a:xfrm>
          <a:off x="0" y="0"/>
          <a:ext cx="0" cy="0"/>
          <a:chOff x="0" y="0"/>
          <a:chExt cx="0" cy="0"/>
        </a:xfrm>
      </p:grpSpPr>
      <p:pic>
        <p:nvPicPr>
          <p:cNvPr id="4" name="Picture 2" descr="What we all learned from Hennig (Chapter 8) - The Future of Phylogenetic  Systematics">
            <a:extLst>
              <a:ext uri="{FF2B5EF4-FFF2-40B4-BE49-F238E27FC236}">
                <a16:creationId xmlns:a16="http://schemas.microsoft.com/office/drawing/2014/main" id="{5A91F776-3E06-0D2D-DD7A-FACD3CD3D0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22682" y="959370"/>
            <a:ext cx="6095905" cy="5622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5ACDE8-F43E-9BB0-86B2-4B5DC7748124}"/>
              </a:ext>
            </a:extLst>
          </p:cNvPr>
          <p:cNvSpPr txBox="1"/>
          <p:nvPr/>
        </p:nvSpPr>
        <p:spPr>
          <a:xfrm>
            <a:off x="714086" y="6212443"/>
            <a:ext cx="1431161" cy="369332"/>
          </a:xfrm>
          <a:prstGeom prst="rect">
            <a:avLst/>
          </a:prstGeom>
          <a:noFill/>
        </p:spPr>
        <p:txBody>
          <a:bodyPr wrap="none" rtlCol="0">
            <a:spAutoFit/>
          </a:bodyPr>
          <a:lstStyle/>
          <a:p>
            <a:r>
              <a:rPr lang="en-US" dirty="0"/>
              <a:t>Hennig, 1966</a:t>
            </a:r>
          </a:p>
        </p:txBody>
      </p:sp>
      <p:pic>
        <p:nvPicPr>
          <p:cNvPr id="3" name="Picture 2">
            <a:extLst>
              <a:ext uri="{FF2B5EF4-FFF2-40B4-BE49-F238E27FC236}">
                <a16:creationId xmlns:a16="http://schemas.microsoft.com/office/drawing/2014/main" id="{8F93FB07-BE88-5922-0BD7-7BB98DBA977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2300" r="98500">
                        <a14:foregroundMark x1="52300" y1="50000" x2="52300" y2="50000"/>
                        <a14:foregroundMark x1="92700" y1="30800" x2="98000" y2="38400"/>
                        <a14:foregroundMark x1="98000" y1="38400" x2="96800" y2="50600"/>
                        <a14:foregroundMark x1="96800" y1="50600" x2="96800" y2="50600"/>
                        <a14:foregroundMark x1="98500" y1="33000" x2="98500" y2="33000"/>
                      </a14:backgroundRemoval>
                    </a14:imgEffect>
                  </a14:imgLayer>
                </a14:imgProps>
              </a:ext>
            </a:extLst>
          </a:blip>
          <a:srcRect l="49050"/>
          <a:stretch>
            <a:fillRect/>
          </a:stretch>
        </p:blipFill>
        <p:spPr>
          <a:xfrm rot="17635703">
            <a:off x="5251736" y="660336"/>
            <a:ext cx="1688528" cy="1657037"/>
          </a:xfrm>
          <a:prstGeom prst="rect">
            <a:avLst/>
          </a:prstGeom>
        </p:spPr>
      </p:pic>
      <p:sp>
        <p:nvSpPr>
          <p:cNvPr id="6" name="&quot;No&quot; Symbol 5">
            <a:extLst>
              <a:ext uri="{FF2B5EF4-FFF2-40B4-BE49-F238E27FC236}">
                <a16:creationId xmlns:a16="http://schemas.microsoft.com/office/drawing/2014/main" id="{31D802D2-DABD-2CF5-5183-727EBCE36B81}"/>
              </a:ext>
            </a:extLst>
          </p:cNvPr>
          <p:cNvSpPr/>
          <p:nvPr/>
        </p:nvSpPr>
        <p:spPr>
          <a:xfrm>
            <a:off x="5206161" y="506436"/>
            <a:ext cx="1779677" cy="1716259"/>
          </a:xfrm>
          <a:prstGeom prst="noSmoking">
            <a:avLst>
              <a:gd name="adj" fmla="val 88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0CAAE87D-8248-A00A-82BE-57225F8DF520}"/>
              </a:ext>
            </a:extLst>
          </p:cNvPr>
          <p:cNvSpPr txBox="1"/>
          <p:nvPr/>
        </p:nvSpPr>
        <p:spPr>
          <a:xfrm>
            <a:off x="7254841" y="300908"/>
            <a:ext cx="3879588" cy="369332"/>
          </a:xfrm>
          <a:prstGeom prst="rect">
            <a:avLst/>
          </a:prstGeom>
          <a:solidFill>
            <a:schemeClr val="tx1">
              <a:lumMod val="50000"/>
            </a:schemeClr>
          </a:solidFill>
        </p:spPr>
        <p:txBody>
          <a:bodyPr wrap="none" rtlCol="0">
            <a:spAutoFit/>
          </a:bodyPr>
          <a:lstStyle/>
          <a:p>
            <a:r>
              <a:rPr lang="en-US" dirty="0"/>
              <a:t>No additional processes required</a:t>
            </a:r>
          </a:p>
        </p:txBody>
      </p:sp>
      <p:sp>
        <p:nvSpPr>
          <p:cNvPr id="10" name="Rectangle 9">
            <a:extLst>
              <a:ext uri="{FF2B5EF4-FFF2-40B4-BE49-F238E27FC236}">
                <a16:creationId xmlns:a16="http://schemas.microsoft.com/office/drawing/2014/main" id="{0AD2C021-4296-9421-4819-C68F6A110026}"/>
              </a:ext>
            </a:extLst>
          </p:cNvPr>
          <p:cNvSpPr/>
          <p:nvPr/>
        </p:nvSpPr>
        <p:spPr>
          <a:xfrm>
            <a:off x="9481625" y="1477108"/>
            <a:ext cx="604910" cy="4735335"/>
          </a:xfrm>
          <a:prstGeom prst="rect">
            <a:avLst/>
          </a:prstGeom>
          <a:gradFill>
            <a:gsLst>
              <a:gs pos="100000">
                <a:srgbClr val="0070C0"/>
              </a:gs>
              <a:gs pos="0">
                <a:srgbClr val="FFC000"/>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3D5F67-EF1B-2022-E37C-972CAF2589F6}"/>
              </a:ext>
            </a:extLst>
          </p:cNvPr>
          <p:cNvSpPr txBox="1"/>
          <p:nvPr/>
        </p:nvSpPr>
        <p:spPr>
          <a:xfrm>
            <a:off x="9269318" y="3599543"/>
            <a:ext cx="2536272" cy="369332"/>
          </a:xfrm>
          <a:prstGeom prst="rect">
            <a:avLst/>
          </a:prstGeom>
          <a:solidFill>
            <a:schemeClr val="tx1">
              <a:lumMod val="50000"/>
            </a:schemeClr>
          </a:solidFill>
        </p:spPr>
        <p:txBody>
          <a:bodyPr wrap="none" rtlCol="0">
            <a:spAutoFit/>
          </a:bodyPr>
          <a:lstStyle/>
          <a:p>
            <a:r>
              <a:rPr lang="en-US" dirty="0"/>
              <a:t>Population dynamics</a:t>
            </a:r>
          </a:p>
        </p:txBody>
      </p:sp>
    </p:spTree>
    <p:extLst>
      <p:ext uri="{BB962C8B-B14F-4D97-AF65-F5344CB8AC3E}">
        <p14:creationId xmlns:p14="http://schemas.microsoft.com/office/powerpoint/2010/main" val="377578170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2110</TotalTime>
  <Words>1555</Words>
  <Application>Microsoft Macintosh PowerPoint</Application>
  <PresentationFormat>Widescreen</PresentationFormat>
  <Paragraphs>254</Paragraphs>
  <Slides>54</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Cambria Math</vt:lpstr>
      <vt:lpstr>Century Gothic</vt:lpstr>
      <vt:lpstr>Symbol</vt:lpstr>
      <vt:lpstr>Vapor Trail</vt:lpstr>
      <vt:lpstr>Paradox of predictability EQGW 2025</vt:lpstr>
      <vt:lpstr>PowerPoint Presentation</vt:lpstr>
      <vt:lpstr>Is macroevolution just microevolution+time?</vt:lpstr>
      <vt:lpstr>Microevolution</vt:lpstr>
      <vt:lpstr>Microevolution</vt:lpstr>
      <vt:lpstr>Microevolution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genetic drift as a null model of macroevolution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macroevolution just microevolution+time?</vt:lpstr>
      <vt:lpstr>Is macroevolution just microevolution+time?</vt:lpstr>
      <vt:lpstr>Is macroevolution just microevolution+time?</vt:lpstr>
      <vt:lpstr>Is macroevolution just microevolution+time?</vt:lpstr>
      <vt:lpstr>Is macroevolution just microevolution+time?</vt:lpstr>
      <vt:lpstr>PowerPoint Presentation</vt:lpstr>
      <vt:lpstr>Genetic Drift</vt:lpstr>
      <vt:lpstr>PowerPoint Presentation</vt:lpstr>
      <vt:lpstr>PowerPoint Presentation</vt:lpstr>
      <vt:lpstr>PowerPoint Presentation</vt:lpstr>
      <vt:lpstr>PowerPoint Presentation</vt:lpstr>
      <vt:lpstr>PowerPoint Presentation</vt:lpstr>
      <vt:lpstr>Genetic Drift</vt:lpstr>
      <vt:lpstr>PowerPoint Presentation</vt:lpstr>
      <vt:lpstr>PowerPoint Presentation</vt:lpstr>
      <vt:lpstr>“paradox of predictability”</vt:lpstr>
      <vt:lpstr>PowerPoint Presentation</vt:lpstr>
      <vt:lpstr>Potential explanations</vt:lpstr>
      <vt:lpstr>Potential explanations</vt:lpstr>
      <vt:lpstr>PowerPoint Presentation</vt:lpstr>
      <vt:lpstr>Potential explanations</vt:lpstr>
      <vt:lpstr>PowerPoint Presentation</vt:lpstr>
      <vt:lpstr>Potential explanations</vt:lpstr>
      <vt:lpstr>PowerPoint Presentation</vt:lpstr>
      <vt:lpstr>Potential explanations</vt:lpstr>
      <vt:lpstr>PowerPoint Presentation</vt:lpstr>
      <vt:lpstr>Potential explanations</vt:lpstr>
      <vt:lpstr>PowerPoint Presentation</vt:lpstr>
      <vt:lpstr>Potential explanations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Gomes da Rocha</dc:creator>
  <cp:lastModifiedBy>-anonymous-</cp:lastModifiedBy>
  <cp:revision>1</cp:revision>
  <dcterms:created xsi:type="dcterms:W3CDTF">2023-12-29T23:45:41Z</dcterms:created>
  <dcterms:modified xsi:type="dcterms:W3CDTF">2025-06-11T17:54:23Z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2023-08-21T00:00:00Z</vt:filetime>
  </property>
  <property fmtid="{D5CDD505-2E9C-101B-9397-08002B2CF9AE}" pid="3" name="Creator">
    <vt:lpwstr>Microsoft® PowerPoint® for Microsoft 365</vt:lpwstr>
  </property>
  <property fmtid="{D5CDD505-2E9C-101B-9397-08002B2CF9AE}" pid="4" name="LastSaved">
    <vt:filetime>2023-12-29T00:00:00Z</vt:filetime>
  </property>
  <property fmtid="{D5CDD505-2E9C-101B-9397-08002B2CF9AE}" pid="5" name="Producer">
    <vt:lpwstr>Microsoft® PowerPoint® for Microsoft 365</vt:lpwstr>
  </property>
</Properties>
</file>