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65"/>
  </p:notesMasterIdLst>
  <p:sldIdLst>
    <p:sldId id="256" r:id="rId2"/>
    <p:sldId id="320" r:id="rId3"/>
    <p:sldId id="337" r:id="rId4"/>
    <p:sldId id="344" r:id="rId5"/>
    <p:sldId id="368" r:id="rId6"/>
    <p:sldId id="339" r:id="rId7"/>
    <p:sldId id="341" r:id="rId8"/>
    <p:sldId id="342" r:id="rId9"/>
    <p:sldId id="343" r:id="rId10"/>
    <p:sldId id="345" r:id="rId11"/>
    <p:sldId id="346" r:id="rId12"/>
    <p:sldId id="347" r:id="rId13"/>
    <p:sldId id="349" r:id="rId14"/>
    <p:sldId id="367" r:id="rId15"/>
    <p:sldId id="351" r:id="rId16"/>
    <p:sldId id="354" r:id="rId17"/>
    <p:sldId id="356" r:id="rId18"/>
    <p:sldId id="352" r:id="rId19"/>
    <p:sldId id="353" r:id="rId20"/>
    <p:sldId id="357" r:id="rId21"/>
    <p:sldId id="355" r:id="rId22"/>
    <p:sldId id="366" r:id="rId23"/>
    <p:sldId id="358" r:id="rId24"/>
    <p:sldId id="395" r:id="rId25"/>
    <p:sldId id="388" r:id="rId26"/>
    <p:sldId id="393" r:id="rId27"/>
    <p:sldId id="389" r:id="rId28"/>
    <p:sldId id="390" r:id="rId29"/>
    <p:sldId id="391" r:id="rId30"/>
    <p:sldId id="394" r:id="rId31"/>
    <p:sldId id="359" r:id="rId32"/>
    <p:sldId id="360" r:id="rId33"/>
    <p:sldId id="361" r:id="rId34"/>
    <p:sldId id="362" r:id="rId35"/>
    <p:sldId id="363" r:id="rId36"/>
    <p:sldId id="396" r:id="rId37"/>
    <p:sldId id="364" r:id="rId38"/>
    <p:sldId id="365" r:id="rId39"/>
    <p:sldId id="372" r:id="rId40"/>
    <p:sldId id="271" r:id="rId41"/>
    <p:sldId id="370" r:id="rId42"/>
    <p:sldId id="373" r:id="rId43"/>
    <p:sldId id="374" r:id="rId44"/>
    <p:sldId id="369" r:id="rId45"/>
    <p:sldId id="280" r:id="rId46"/>
    <p:sldId id="281" r:id="rId47"/>
    <p:sldId id="376" r:id="rId48"/>
    <p:sldId id="377" r:id="rId49"/>
    <p:sldId id="378" r:id="rId50"/>
    <p:sldId id="379" r:id="rId51"/>
    <p:sldId id="380" r:id="rId52"/>
    <p:sldId id="264" r:id="rId53"/>
    <p:sldId id="265" r:id="rId54"/>
    <p:sldId id="266" r:id="rId55"/>
    <p:sldId id="381" r:id="rId56"/>
    <p:sldId id="383" r:id="rId57"/>
    <p:sldId id="382" r:id="rId58"/>
    <p:sldId id="384" r:id="rId59"/>
    <p:sldId id="385" r:id="rId60"/>
    <p:sldId id="397" r:id="rId61"/>
    <p:sldId id="399" r:id="rId62"/>
    <p:sldId id="398" r:id="rId63"/>
    <p:sldId id="400" r:id="rId64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D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697374-370F-994E-8090-EF9DBE7A9F1F}" v="589" dt="2025-06-12T20:36:57.5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/>
    <p:restoredTop sz="94859"/>
  </p:normalViewPr>
  <p:slideViewPr>
    <p:cSldViewPr snapToGrid="0">
      <p:cViewPr varScale="1">
        <p:scale>
          <a:sx n="116" d="100"/>
          <a:sy n="116" d="100"/>
        </p:scale>
        <p:origin x="200" y="20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hado, Fabio" userId="99190264-d35d-4ed2-bfb3-d4fbcb49b7b0" providerId="ADAL" clId="{DAF03388-1984-A443-B054-23281C4B2E2A}"/>
    <pc:docChg chg="undo custSel addSld delSld modSld sldOrd">
      <pc:chgData name="Machado, Fabio" userId="99190264-d35d-4ed2-bfb3-d4fbcb49b7b0" providerId="ADAL" clId="{DAF03388-1984-A443-B054-23281C4B2E2A}" dt="2025-01-14T00:49:19.032" v="2577" actId="1076"/>
      <pc:docMkLst>
        <pc:docMk/>
      </pc:docMkLst>
      <pc:sldChg chg="addSp delSp modSp mod">
        <pc:chgData name="Machado, Fabio" userId="99190264-d35d-4ed2-bfb3-d4fbcb49b7b0" providerId="ADAL" clId="{DAF03388-1984-A443-B054-23281C4B2E2A}" dt="2025-01-11T19:52:15.978" v="16" actId="478"/>
        <pc:sldMkLst>
          <pc:docMk/>
          <pc:sldMk cId="0" sldId="256"/>
        </pc:sldMkLst>
      </pc:sldChg>
      <pc:sldChg chg="modSp mod">
        <pc:chgData name="Machado, Fabio" userId="99190264-d35d-4ed2-bfb3-d4fbcb49b7b0" providerId="ADAL" clId="{DAF03388-1984-A443-B054-23281C4B2E2A}" dt="2025-01-11T23:22:51.763" v="30" actId="20577"/>
        <pc:sldMkLst>
          <pc:docMk/>
          <pc:sldMk cId="0" sldId="257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1076930642" sldId="258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0" sldId="261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0" sldId="262"/>
        </pc:sldMkLst>
      </pc:sldChg>
      <pc:sldChg chg="modSp del mod">
        <pc:chgData name="Machado, Fabio" userId="99190264-d35d-4ed2-bfb3-d4fbcb49b7b0" providerId="ADAL" clId="{DAF03388-1984-A443-B054-23281C4B2E2A}" dt="2025-01-11T23:21:40.745" v="29" actId="2696"/>
        <pc:sldMkLst>
          <pc:docMk/>
          <pc:sldMk cId="0" sldId="265"/>
        </pc:sldMkLst>
      </pc:sldChg>
      <pc:sldChg chg="modSp mod">
        <pc:chgData name="Machado, Fabio" userId="99190264-d35d-4ed2-bfb3-d4fbcb49b7b0" providerId="ADAL" clId="{DAF03388-1984-A443-B054-23281C4B2E2A}" dt="2025-01-12T00:01:34.525" v="323" actId="207"/>
        <pc:sldMkLst>
          <pc:docMk/>
          <pc:sldMk cId="3632707959" sldId="290"/>
        </pc:sldMkLst>
      </pc:sldChg>
      <pc:sldChg chg="modSp mod">
        <pc:chgData name="Machado, Fabio" userId="99190264-d35d-4ed2-bfb3-d4fbcb49b7b0" providerId="ADAL" clId="{DAF03388-1984-A443-B054-23281C4B2E2A}" dt="2025-01-11T23:20:31.387" v="28" actId="1036"/>
        <pc:sldMkLst>
          <pc:docMk/>
          <pc:sldMk cId="3500002753" sldId="291"/>
        </pc:sldMkLst>
      </pc:sldChg>
      <pc:sldChg chg="modSp mod">
        <pc:chgData name="Machado, Fabio" userId="99190264-d35d-4ed2-bfb3-d4fbcb49b7b0" providerId="ADAL" clId="{DAF03388-1984-A443-B054-23281C4B2E2A}" dt="2025-01-13T03:58:52.136" v="2476" actId="1035"/>
        <pc:sldMkLst>
          <pc:docMk/>
          <pc:sldMk cId="2311829654" sldId="294"/>
        </pc:sldMkLst>
      </pc:sldChg>
      <pc:sldChg chg="addSp modSp mod">
        <pc:chgData name="Machado, Fabio" userId="99190264-d35d-4ed2-bfb3-d4fbcb49b7b0" providerId="ADAL" clId="{DAF03388-1984-A443-B054-23281C4B2E2A}" dt="2025-01-12T17:19:37.833" v="1063" actId="1036"/>
        <pc:sldMkLst>
          <pc:docMk/>
          <pc:sldMk cId="1124755594" sldId="295"/>
        </pc:sldMkLst>
      </pc:sldChg>
      <pc:sldChg chg="addSp delSp modSp mod">
        <pc:chgData name="Machado, Fabio" userId="99190264-d35d-4ed2-bfb3-d4fbcb49b7b0" providerId="ADAL" clId="{DAF03388-1984-A443-B054-23281C4B2E2A}" dt="2025-01-14T00:46:37.883" v="2559" actId="207"/>
        <pc:sldMkLst>
          <pc:docMk/>
          <pc:sldMk cId="1241944558" sldId="296"/>
        </pc:sldMkLst>
      </pc:sldChg>
      <pc:sldChg chg="addSp delSp modSp mod">
        <pc:chgData name="Machado, Fabio" userId="99190264-d35d-4ed2-bfb3-d4fbcb49b7b0" providerId="ADAL" clId="{DAF03388-1984-A443-B054-23281C4B2E2A}" dt="2025-01-11T23:49:59.266" v="284" actId="1076"/>
        <pc:sldMkLst>
          <pc:docMk/>
          <pc:sldMk cId="1169702425" sldId="301"/>
        </pc:sldMkLst>
      </pc:sldChg>
      <pc:sldChg chg="addSp delSp modSp mod">
        <pc:chgData name="Machado, Fabio" userId="99190264-d35d-4ed2-bfb3-d4fbcb49b7b0" providerId="ADAL" clId="{DAF03388-1984-A443-B054-23281C4B2E2A}" dt="2025-01-12T00:00:55.344" v="322" actId="1038"/>
        <pc:sldMkLst>
          <pc:docMk/>
          <pc:sldMk cId="3691488733" sldId="302"/>
        </pc:sldMkLst>
      </pc:sldChg>
      <pc:sldChg chg="addSp delSp modSp mod ord">
        <pc:chgData name="Machado, Fabio" userId="99190264-d35d-4ed2-bfb3-d4fbcb49b7b0" providerId="ADAL" clId="{DAF03388-1984-A443-B054-23281C4B2E2A}" dt="2025-01-11T23:50:46.504" v="289" actId="1076"/>
        <pc:sldMkLst>
          <pc:docMk/>
          <pc:sldMk cId="2533308978" sldId="303"/>
        </pc:sldMkLst>
      </pc:sldChg>
      <pc:sldChg chg="addSp delSp modSp add del mod delAnim modAnim">
        <pc:chgData name="Machado, Fabio" userId="99190264-d35d-4ed2-bfb3-d4fbcb49b7b0" providerId="ADAL" clId="{DAF03388-1984-A443-B054-23281C4B2E2A}" dt="2025-01-11T23:40:52.155" v="114" actId="1076"/>
        <pc:sldMkLst>
          <pc:docMk/>
          <pc:sldMk cId="4219736545" sldId="304"/>
        </pc:sldMkLst>
      </pc:sldChg>
      <pc:sldChg chg="modSp mod">
        <pc:chgData name="Machado, Fabio" userId="99190264-d35d-4ed2-bfb3-d4fbcb49b7b0" providerId="ADAL" clId="{DAF03388-1984-A443-B054-23281C4B2E2A}" dt="2025-01-11T23:28:40.794" v="105" actId="1076"/>
        <pc:sldMkLst>
          <pc:docMk/>
          <pc:sldMk cId="2515708841" sldId="305"/>
        </pc:sldMkLst>
      </pc:sldChg>
      <pc:sldChg chg="modSp mod">
        <pc:chgData name="Machado, Fabio" userId="99190264-d35d-4ed2-bfb3-d4fbcb49b7b0" providerId="ADAL" clId="{DAF03388-1984-A443-B054-23281C4B2E2A}" dt="2025-01-11T19:50:31.933" v="5" actId="27636"/>
        <pc:sldMkLst>
          <pc:docMk/>
          <pc:sldMk cId="1544466072" sldId="306"/>
        </pc:sldMkLst>
      </pc:sldChg>
      <pc:sldChg chg="modSp mod">
        <pc:chgData name="Machado, Fabio" userId="99190264-d35d-4ed2-bfb3-d4fbcb49b7b0" providerId="ADAL" clId="{DAF03388-1984-A443-B054-23281C4B2E2A}" dt="2025-01-11T19:50:31.934" v="6" actId="27636"/>
        <pc:sldMkLst>
          <pc:docMk/>
          <pc:sldMk cId="1746750296" sldId="307"/>
        </pc:sldMkLst>
      </pc:sldChg>
      <pc:sldChg chg="addSp delSp modSp mod">
        <pc:chgData name="Machado, Fabio" userId="99190264-d35d-4ed2-bfb3-d4fbcb49b7b0" providerId="ADAL" clId="{DAF03388-1984-A443-B054-23281C4B2E2A}" dt="2025-01-12T17:29:22.431" v="1314" actId="1076"/>
        <pc:sldMkLst>
          <pc:docMk/>
          <pc:sldMk cId="2877655355" sldId="310"/>
        </pc:sldMkLst>
      </pc:sldChg>
      <pc:sldChg chg="modSp del mod">
        <pc:chgData name="Machado, Fabio" userId="99190264-d35d-4ed2-bfb3-d4fbcb49b7b0" providerId="ADAL" clId="{DAF03388-1984-A443-B054-23281C4B2E2A}" dt="2025-01-11T23:21:40.745" v="29" actId="2696"/>
        <pc:sldMkLst>
          <pc:docMk/>
          <pc:sldMk cId="778570817" sldId="311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55324595" sldId="312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691141981" sldId="313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852816161" sldId="314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2289265223" sldId="315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1204589277" sldId="316"/>
        </pc:sldMkLst>
      </pc:sldChg>
      <pc:sldChg chg="modSp mod">
        <pc:chgData name="Machado, Fabio" userId="99190264-d35d-4ed2-bfb3-d4fbcb49b7b0" providerId="ADAL" clId="{DAF03388-1984-A443-B054-23281C4B2E2A}" dt="2025-01-11T23:23:25.576" v="37" actId="1037"/>
        <pc:sldMkLst>
          <pc:docMk/>
          <pc:sldMk cId="4103326664" sldId="317"/>
        </pc:sldMkLst>
      </pc:sldChg>
      <pc:sldChg chg="addSp modSp add mod">
        <pc:chgData name="Machado, Fabio" userId="99190264-d35d-4ed2-bfb3-d4fbcb49b7b0" providerId="ADAL" clId="{DAF03388-1984-A443-B054-23281C4B2E2A}" dt="2025-01-14T00:46:23.944" v="2556" actId="313"/>
        <pc:sldMkLst>
          <pc:docMk/>
          <pc:sldMk cId="1157625379" sldId="318"/>
        </pc:sldMkLst>
      </pc:sldChg>
      <pc:sldChg chg="del">
        <pc:chgData name="Machado, Fabio" userId="99190264-d35d-4ed2-bfb3-d4fbcb49b7b0" providerId="ADAL" clId="{DAF03388-1984-A443-B054-23281C4B2E2A}" dt="2025-01-11T23:21:40.745" v="29" actId="2696"/>
        <pc:sldMkLst>
          <pc:docMk/>
          <pc:sldMk cId="3173332859" sldId="318"/>
        </pc:sldMkLst>
      </pc:sldChg>
      <pc:sldChg chg="add del">
        <pc:chgData name="Machado, Fabio" userId="99190264-d35d-4ed2-bfb3-d4fbcb49b7b0" providerId="ADAL" clId="{DAF03388-1984-A443-B054-23281C4B2E2A}" dt="2025-01-12T00:00:43.491" v="315" actId="2890"/>
        <pc:sldMkLst>
          <pc:docMk/>
          <pc:sldMk cId="1791678215" sldId="319"/>
        </pc:sldMkLst>
      </pc:sldChg>
      <pc:sldChg chg="addSp delSp modSp new mod">
        <pc:chgData name="Machado, Fabio" userId="99190264-d35d-4ed2-bfb3-d4fbcb49b7b0" providerId="ADAL" clId="{DAF03388-1984-A443-B054-23281C4B2E2A}" dt="2025-01-12T16:50:36.490" v="751" actId="400"/>
        <pc:sldMkLst>
          <pc:docMk/>
          <pc:sldMk cId="2764517481" sldId="319"/>
        </pc:sldMkLst>
      </pc:sldChg>
      <pc:sldChg chg="addSp modSp add mod">
        <pc:chgData name="Machado, Fabio" userId="99190264-d35d-4ed2-bfb3-d4fbcb49b7b0" providerId="ADAL" clId="{DAF03388-1984-A443-B054-23281C4B2E2A}" dt="2025-01-12T17:02:39.651" v="909" actId="1076"/>
        <pc:sldMkLst>
          <pc:docMk/>
          <pc:sldMk cId="1553525283" sldId="320"/>
        </pc:sldMkLst>
      </pc:sldChg>
      <pc:sldChg chg="addSp delSp modSp add mod">
        <pc:chgData name="Machado, Fabio" userId="99190264-d35d-4ed2-bfb3-d4fbcb49b7b0" providerId="ADAL" clId="{DAF03388-1984-A443-B054-23281C4B2E2A}" dt="2025-01-12T16:50:45.731" v="753"/>
        <pc:sldMkLst>
          <pc:docMk/>
          <pc:sldMk cId="2297056156" sldId="321"/>
        </pc:sldMkLst>
      </pc:sldChg>
      <pc:sldChg chg="addSp delSp modSp add mod">
        <pc:chgData name="Machado, Fabio" userId="99190264-d35d-4ed2-bfb3-d4fbcb49b7b0" providerId="ADAL" clId="{DAF03388-1984-A443-B054-23281C4B2E2A}" dt="2025-01-12T16:52:48.973" v="803"/>
        <pc:sldMkLst>
          <pc:docMk/>
          <pc:sldMk cId="626286055" sldId="322"/>
        </pc:sldMkLst>
      </pc:sldChg>
      <pc:sldChg chg="modSp del mod">
        <pc:chgData name="Machado, Fabio" userId="99190264-d35d-4ed2-bfb3-d4fbcb49b7b0" providerId="ADAL" clId="{DAF03388-1984-A443-B054-23281C4B2E2A}" dt="2025-01-11T23:21:40.745" v="29" actId="2696"/>
        <pc:sldMkLst>
          <pc:docMk/>
          <pc:sldMk cId="1239938460" sldId="322"/>
        </pc:sldMkLst>
      </pc:sldChg>
      <pc:sldChg chg="addSp delSp modSp new mod">
        <pc:chgData name="Machado, Fabio" userId="99190264-d35d-4ed2-bfb3-d4fbcb49b7b0" providerId="ADAL" clId="{DAF03388-1984-A443-B054-23281C4B2E2A}" dt="2025-01-12T16:52:50.730" v="805"/>
        <pc:sldMkLst>
          <pc:docMk/>
          <pc:sldMk cId="2701756291" sldId="323"/>
        </pc:sldMkLst>
      </pc:sldChg>
      <pc:sldChg chg="addSp modSp new mod">
        <pc:chgData name="Machado, Fabio" userId="99190264-d35d-4ed2-bfb3-d4fbcb49b7b0" providerId="ADAL" clId="{DAF03388-1984-A443-B054-23281C4B2E2A}" dt="2025-01-12T17:01:37.196" v="837" actId="1076"/>
        <pc:sldMkLst>
          <pc:docMk/>
          <pc:sldMk cId="2578269097" sldId="324"/>
        </pc:sldMkLst>
      </pc:sldChg>
      <pc:sldChg chg="addSp delSp modSp add mod">
        <pc:chgData name="Machado, Fabio" userId="99190264-d35d-4ed2-bfb3-d4fbcb49b7b0" providerId="ADAL" clId="{DAF03388-1984-A443-B054-23281C4B2E2A}" dt="2025-01-12T17:14:42.337" v="1034" actId="207"/>
        <pc:sldMkLst>
          <pc:docMk/>
          <pc:sldMk cId="3118233547" sldId="325"/>
        </pc:sldMkLst>
      </pc:sldChg>
      <pc:sldChg chg="modSp new del mod">
        <pc:chgData name="Machado, Fabio" userId="99190264-d35d-4ed2-bfb3-d4fbcb49b7b0" providerId="ADAL" clId="{DAF03388-1984-A443-B054-23281C4B2E2A}" dt="2025-01-12T17:30:44.692" v="1326" actId="2696"/>
        <pc:sldMkLst>
          <pc:docMk/>
          <pc:sldMk cId="2648130678" sldId="326"/>
        </pc:sldMkLst>
      </pc:sldChg>
      <pc:sldChg chg="addSp delSp modSp new mod ord">
        <pc:chgData name="Machado, Fabio" userId="99190264-d35d-4ed2-bfb3-d4fbcb49b7b0" providerId="ADAL" clId="{DAF03388-1984-A443-B054-23281C4B2E2A}" dt="2025-01-13T04:04:17.965" v="2490" actId="20578"/>
        <pc:sldMkLst>
          <pc:docMk/>
          <pc:sldMk cId="3157753948" sldId="326"/>
        </pc:sldMkLst>
      </pc:sldChg>
      <pc:sldChg chg="add del">
        <pc:chgData name="Machado, Fabio" userId="99190264-d35d-4ed2-bfb3-d4fbcb49b7b0" providerId="ADAL" clId="{DAF03388-1984-A443-B054-23281C4B2E2A}" dt="2025-01-12T17:30:44.681" v="1325" actId="2696"/>
        <pc:sldMkLst>
          <pc:docMk/>
          <pc:sldMk cId="2147309525" sldId="327"/>
        </pc:sldMkLst>
      </pc:sldChg>
      <pc:sldChg chg="addSp delSp modSp add mod">
        <pc:chgData name="Machado, Fabio" userId="99190264-d35d-4ed2-bfb3-d4fbcb49b7b0" providerId="ADAL" clId="{DAF03388-1984-A443-B054-23281C4B2E2A}" dt="2025-01-12T17:40:19.083" v="1426" actId="1037"/>
        <pc:sldMkLst>
          <pc:docMk/>
          <pc:sldMk cId="2152812391" sldId="327"/>
        </pc:sldMkLst>
      </pc:sldChg>
      <pc:sldChg chg="addSp delSp modSp new mod">
        <pc:chgData name="Machado, Fabio" userId="99190264-d35d-4ed2-bfb3-d4fbcb49b7b0" providerId="ADAL" clId="{DAF03388-1984-A443-B054-23281C4B2E2A}" dt="2025-01-12T17:42:08.652" v="1467" actId="207"/>
        <pc:sldMkLst>
          <pc:docMk/>
          <pc:sldMk cId="1122894351" sldId="328"/>
        </pc:sldMkLst>
      </pc:sldChg>
      <pc:sldChg chg="modSp add mod ord">
        <pc:chgData name="Machado, Fabio" userId="99190264-d35d-4ed2-bfb3-d4fbcb49b7b0" providerId="ADAL" clId="{DAF03388-1984-A443-B054-23281C4B2E2A}" dt="2025-01-13T04:07:26.285" v="2533" actId="113"/>
        <pc:sldMkLst>
          <pc:docMk/>
          <pc:sldMk cId="1928912948" sldId="329"/>
        </pc:sldMkLst>
      </pc:sldChg>
      <pc:sldChg chg="modSp add mod">
        <pc:chgData name="Machado, Fabio" userId="99190264-d35d-4ed2-bfb3-d4fbcb49b7b0" providerId="ADAL" clId="{DAF03388-1984-A443-B054-23281C4B2E2A}" dt="2025-01-12T17:46:17.021" v="1525" actId="27636"/>
        <pc:sldMkLst>
          <pc:docMk/>
          <pc:sldMk cId="2607815519" sldId="330"/>
        </pc:sldMkLst>
      </pc:sldChg>
      <pc:sldChg chg="modSp add mod">
        <pc:chgData name="Machado, Fabio" userId="99190264-d35d-4ed2-bfb3-d4fbcb49b7b0" providerId="ADAL" clId="{DAF03388-1984-A443-B054-23281C4B2E2A}" dt="2025-01-12T17:47:11.849" v="1536" actId="2710"/>
        <pc:sldMkLst>
          <pc:docMk/>
          <pc:sldMk cId="2633478710" sldId="331"/>
        </pc:sldMkLst>
      </pc:sldChg>
      <pc:sldChg chg="addSp delSp modSp add mod">
        <pc:chgData name="Machado, Fabio" userId="99190264-d35d-4ed2-bfb3-d4fbcb49b7b0" providerId="ADAL" clId="{DAF03388-1984-A443-B054-23281C4B2E2A}" dt="2025-01-12T18:01:19.702" v="1885" actId="113"/>
        <pc:sldMkLst>
          <pc:docMk/>
          <pc:sldMk cId="1722364189" sldId="332"/>
        </pc:sldMkLst>
      </pc:sldChg>
      <pc:sldChg chg="addSp delSp modSp add mod">
        <pc:chgData name="Machado, Fabio" userId="99190264-d35d-4ed2-bfb3-d4fbcb49b7b0" providerId="ADAL" clId="{DAF03388-1984-A443-B054-23281C4B2E2A}" dt="2025-01-12T18:08:13.892" v="2170" actId="20577"/>
        <pc:sldMkLst>
          <pc:docMk/>
          <pc:sldMk cId="2182903780" sldId="333"/>
        </pc:sldMkLst>
      </pc:sldChg>
      <pc:sldChg chg="addSp delSp modSp add mod">
        <pc:chgData name="Machado, Fabio" userId="99190264-d35d-4ed2-bfb3-d4fbcb49b7b0" providerId="ADAL" clId="{DAF03388-1984-A443-B054-23281C4B2E2A}" dt="2025-01-12T18:08:33.406" v="2192" actId="20577"/>
        <pc:sldMkLst>
          <pc:docMk/>
          <pc:sldMk cId="1910219017" sldId="334"/>
        </pc:sldMkLst>
      </pc:sldChg>
      <pc:sldChg chg="modSp add mod">
        <pc:chgData name="Machado, Fabio" userId="99190264-d35d-4ed2-bfb3-d4fbcb49b7b0" providerId="ADAL" clId="{DAF03388-1984-A443-B054-23281C4B2E2A}" dt="2025-01-12T18:09:14.524" v="2195" actId="12"/>
        <pc:sldMkLst>
          <pc:docMk/>
          <pc:sldMk cId="1004416099" sldId="335"/>
        </pc:sldMkLst>
      </pc:sldChg>
      <pc:sldChg chg="modSp add mod">
        <pc:chgData name="Machado, Fabio" userId="99190264-d35d-4ed2-bfb3-d4fbcb49b7b0" providerId="ADAL" clId="{DAF03388-1984-A443-B054-23281C4B2E2A}" dt="2025-01-12T18:10:53.679" v="2290" actId="108"/>
        <pc:sldMkLst>
          <pc:docMk/>
          <pc:sldMk cId="2533902122" sldId="336"/>
        </pc:sldMkLst>
      </pc:sldChg>
      <pc:sldChg chg="addSp delSp modSp new mod">
        <pc:chgData name="Machado, Fabio" userId="99190264-d35d-4ed2-bfb3-d4fbcb49b7b0" providerId="ADAL" clId="{DAF03388-1984-A443-B054-23281C4B2E2A}" dt="2025-01-12T18:36:20.955" v="2473" actId="20577"/>
        <pc:sldMkLst>
          <pc:docMk/>
          <pc:sldMk cId="655108675" sldId="337"/>
        </pc:sldMkLst>
      </pc:sldChg>
      <pc:sldChg chg="add del">
        <pc:chgData name="Machado, Fabio" userId="99190264-d35d-4ed2-bfb3-d4fbcb49b7b0" providerId="ADAL" clId="{DAF03388-1984-A443-B054-23281C4B2E2A}" dt="2025-01-12T18:11:05.375" v="2291" actId="2696"/>
        <pc:sldMkLst>
          <pc:docMk/>
          <pc:sldMk cId="3199582481" sldId="337"/>
        </pc:sldMkLst>
      </pc:sldChg>
      <pc:sldChg chg="addSp modSp new mod">
        <pc:chgData name="Machado, Fabio" userId="99190264-d35d-4ed2-bfb3-d4fbcb49b7b0" providerId="ADAL" clId="{DAF03388-1984-A443-B054-23281C4B2E2A}" dt="2025-01-12T18:21:30.948" v="2472" actId="1076"/>
        <pc:sldMkLst>
          <pc:docMk/>
          <pc:sldMk cId="629552567" sldId="338"/>
        </pc:sldMkLst>
      </pc:sldChg>
      <pc:sldChg chg="addSp delSp modSp new mod">
        <pc:chgData name="Machado, Fabio" userId="99190264-d35d-4ed2-bfb3-d4fbcb49b7b0" providerId="ADAL" clId="{DAF03388-1984-A443-B054-23281C4B2E2A}" dt="2025-01-13T04:00:43.796" v="2488" actId="1076"/>
        <pc:sldMkLst>
          <pc:docMk/>
          <pc:sldMk cId="954297977" sldId="339"/>
        </pc:sldMkLst>
      </pc:sldChg>
      <pc:sldChg chg="new del">
        <pc:chgData name="Machado, Fabio" userId="99190264-d35d-4ed2-bfb3-d4fbcb49b7b0" providerId="ADAL" clId="{DAF03388-1984-A443-B054-23281C4B2E2A}" dt="2025-01-14T00:47:16.692" v="2561" actId="2696"/>
        <pc:sldMkLst>
          <pc:docMk/>
          <pc:sldMk cId="436664554" sldId="340"/>
        </pc:sldMkLst>
      </pc:sldChg>
      <pc:sldChg chg="addSp delSp modSp add mod">
        <pc:chgData name="Machado, Fabio" userId="99190264-d35d-4ed2-bfb3-d4fbcb49b7b0" providerId="ADAL" clId="{DAF03388-1984-A443-B054-23281C4B2E2A}" dt="2025-01-14T00:49:19.032" v="2577" actId="1076"/>
        <pc:sldMkLst>
          <pc:docMk/>
          <pc:sldMk cId="3807817504" sldId="340"/>
        </pc:sldMkLst>
      </pc:sldChg>
    </pc:docChg>
  </pc:docChgLst>
  <pc:docChgLst>
    <pc:chgData name="Machado, Fabio" userId="99190264-d35d-4ed2-bfb3-d4fbcb49b7b0" providerId="ADAL" clId="{DD697374-370F-994E-8090-EF9DBE7A9F1F}"/>
    <pc:docChg chg="undo custSel addSld delSld modSld sldOrd">
      <pc:chgData name="Machado, Fabio" userId="99190264-d35d-4ed2-bfb3-d4fbcb49b7b0" providerId="ADAL" clId="{DD697374-370F-994E-8090-EF9DBE7A9F1F}" dt="2025-06-12T20:36:57.572" v="7452"/>
      <pc:docMkLst>
        <pc:docMk/>
      </pc:docMkLst>
      <pc:sldChg chg="addSp delSp modSp mod">
        <pc:chgData name="Machado, Fabio" userId="99190264-d35d-4ed2-bfb3-d4fbcb49b7b0" providerId="ADAL" clId="{DD697374-370F-994E-8090-EF9DBE7A9F1F}" dt="2025-05-28T12:39:08.353" v="89" actId="1076"/>
        <pc:sldMkLst>
          <pc:docMk/>
          <pc:sldMk cId="0" sldId="256"/>
        </pc:sldMkLst>
        <pc:spChg chg="mod">
          <ac:chgData name="Machado, Fabio" userId="99190264-d35d-4ed2-bfb3-d4fbcb49b7b0" providerId="ADAL" clId="{DD697374-370F-994E-8090-EF9DBE7A9F1F}" dt="2025-05-28T12:39:06.451" v="85" actId="1076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add mod">
        <pc:chgData name="Machado, Fabio" userId="99190264-d35d-4ed2-bfb3-d4fbcb49b7b0" providerId="ADAL" clId="{DD697374-370F-994E-8090-EF9DBE7A9F1F}" dt="2025-06-12T19:47:01.325" v="6468" actId="14100"/>
        <pc:sldMkLst>
          <pc:docMk/>
          <pc:sldMk cId="0" sldId="264"/>
        </pc:sldMkLst>
        <pc:spChg chg="mod">
          <ac:chgData name="Machado, Fabio" userId="99190264-d35d-4ed2-bfb3-d4fbcb49b7b0" providerId="ADAL" clId="{DD697374-370F-994E-8090-EF9DBE7A9F1F}" dt="2025-06-03T14:49:32.889" v="5874" actId="14100"/>
          <ac:spMkLst>
            <pc:docMk/>
            <pc:sldMk cId="0" sldId="264"/>
            <ac:spMk id="2" creationId="{00000000-0000-0000-0000-000000000000}"/>
          </ac:spMkLst>
        </pc:spChg>
        <pc:spChg chg="mod">
          <ac:chgData name="Machado, Fabio" userId="99190264-d35d-4ed2-bfb3-d4fbcb49b7b0" providerId="ADAL" clId="{DD697374-370F-994E-8090-EF9DBE7A9F1F}" dt="2025-06-03T14:49:30.320" v="5873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Machado, Fabio" userId="99190264-d35d-4ed2-bfb3-d4fbcb49b7b0" providerId="ADAL" clId="{DD697374-370F-994E-8090-EF9DBE7A9F1F}" dt="2025-06-12T19:47:01.325" v="6468" actId="14100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Machado, Fabio" userId="99190264-d35d-4ed2-bfb3-d4fbcb49b7b0" providerId="ADAL" clId="{DD697374-370F-994E-8090-EF9DBE7A9F1F}" dt="2025-06-03T14:49:30.320" v="5873" actId="1076"/>
          <ac:spMkLst>
            <pc:docMk/>
            <pc:sldMk cId="0" sldId="264"/>
            <ac:spMk id="8" creationId="{E28F8D03-E479-CF58-96B0-F6E35FCF2F30}"/>
          </ac:spMkLst>
        </pc:spChg>
        <pc:spChg chg="add mod">
          <ac:chgData name="Machado, Fabio" userId="99190264-d35d-4ed2-bfb3-d4fbcb49b7b0" providerId="ADAL" clId="{DD697374-370F-994E-8090-EF9DBE7A9F1F}" dt="2025-06-03T14:49:42.630" v="5876" actId="1076"/>
          <ac:spMkLst>
            <pc:docMk/>
            <pc:sldMk cId="0" sldId="264"/>
            <ac:spMk id="9" creationId="{E5B65A1F-E1E8-4951-F75D-33310B747D09}"/>
          </ac:spMkLst>
        </pc:spChg>
        <pc:picChg chg="add mod">
          <ac:chgData name="Machado, Fabio" userId="99190264-d35d-4ed2-bfb3-d4fbcb49b7b0" providerId="ADAL" clId="{DD697374-370F-994E-8090-EF9DBE7A9F1F}" dt="2025-06-03T14:49:25.865" v="5872" actId="1076"/>
          <ac:picMkLst>
            <pc:docMk/>
            <pc:sldMk cId="0" sldId="264"/>
            <ac:picMk id="7" creationId="{4B01D73A-596B-11C3-C730-A7BE8BFF0349}"/>
          </ac:picMkLst>
        </pc:picChg>
      </pc:sldChg>
      <pc:sldChg chg="modSp add mod">
        <pc:chgData name="Machado, Fabio" userId="99190264-d35d-4ed2-bfb3-d4fbcb49b7b0" providerId="ADAL" clId="{DD697374-370F-994E-8090-EF9DBE7A9F1F}" dt="2025-06-03T14:42:07.640" v="5798" actId="14100"/>
        <pc:sldMkLst>
          <pc:docMk/>
          <pc:sldMk cId="0" sldId="265"/>
        </pc:sldMkLst>
        <pc:spChg chg="mod">
          <ac:chgData name="Machado, Fabio" userId="99190264-d35d-4ed2-bfb3-d4fbcb49b7b0" providerId="ADAL" clId="{DD697374-370F-994E-8090-EF9DBE7A9F1F}" dt="2025-06-03T14:42:07.640" v="5798" actId="14100"/>
          <ac:spMkLst>
            <pc:docMk/>
            <pc:sldMk cId="0" sldId="265"/>
            <ac:spMk id="3" creationId="{00000000-0000-0000-0000-000000000000}"/>
          </ac:spMkLst>
        </pc:spChg>
      </pc:sldChg>
      <pc:sldChg chg="addSp delSp modSp add mod">
        <pc:chgData name="Machado, Fabio" userId="99190264-d35d-4ed2-bfb3-d4fbcb49b7b0" providerId="ADAL" clId="{DD697374-370F-994E-8090-EF9DBE7A9F1F}" dt="2025-06-03T14:51:11.343" v="5880"/>
        <pc:sldMkLst>
          <pc:docMk/>
          <pc:sldMk cId="0" sldId="266"/>
        </pc:sldMkLst>
        <pc:spChg chg="mod">
          <ac:chgData name="Machado, Fabio" userId="99190264-d35d-4ed2-bfb3-d4fbcb49b7b0" providerId="ADAL" clId="{DD697374-370F-994E-8090-EF9DBE7A9F1F}" dt="2025-06-03T14:42:15.365" v="5800" actId="1076"/>
          <ac:spMkLst>
            <pc:docMk/>
            <pc:sldMk cId="0" sldId="266"/>
            <ac:spMk id="4" creationId="{00000000-0000-0000-0000-000000000000}"/>
          </ac:spMkLst>
        </pc:spChg>
        <pc:spChg chg="mod">
          <ac:chgData name="Machado, Fabio" userId="99190264-d35d-4ed2-bfb3-d4fbcb49b7b0" providerId="ADAL" clId="{DD697374-370F-994E-8090-EF9DBE7A9F1F}" dt="2025-06-03T14:42:50.140" v="5810" actId="1076"/>
          <ac:spMkLst>
            <pc:docMk/>
            <pc:sldMk cId="0" sldId="266"/>
            <ac:spMk id="5" creationId="{00000000-0000-0000-0000-000000000000}"/>
          </ac:spMkLst>
        </pc:spChg>
        <pc:spChg chg="add mod">
          <ac:chgData name="Machado, Fabio" userId="99190264-d35d-4ed2-bfb3-d4fbcb49b7b0" providerId="ADAL" clId="{DD697374-370F-994E-8090-EF9DBE7A9F1F}" dt="2025-06-03T14:42:42.631" v="5808" actId="1076"/>
          <ac:spMkLst>
            <pc:docMk/>
            <pc:sldMk cId="0" sldId="266"/>
            <ac:spMk id="6" creationId="{E8D585B5-21DC-60CF-0DC9-AF4C804D037D}"/>
          </ac:spMkLst>
        </pc:spChg>
        <pc:spChg chg="add mod">
          <ac:chgData name="Machado, Fabio" userId="99190264-d35d-4ed2-bfb3-d4fbcb49b7b0" providerId="ADAL" clId="{DD697374-370F-994E-8090-EF9DBE7A9F1F}" dt="2025-06-03T14:42:46.073" v="5809" actId="1076"/>
          <ac:spMkLst>
            <pc:docMk/>
            <pc:sldMk cId="0" sldId="266"/>
            <ac:spMk id="9" creationId="{097E2D83-6C73-E7E5-2FCC-751DF2B4379F}"/>
          </ac:spMkLst>
        </pc:spChg>
      </pc:sldChg>
      <pc:sldChg chg="addSp modSp add del mod">
        <pc:chgData name="Machado, Fabio" userId="99190264-d35d-4ed2-bfb3-d4fbcb49b7b0" providerId="ADAL" clId="{DD697374-370F-994E-8090-EF9DBE7A9F1F}" dt="2025-06-02T23:15:29.179" v="3926" actId="2696"/>
        <pc:sldMkLst>
          <pc:docMk/>
          <pc:sldMk cId="0" sldId="271"/>
        </pc:sldMkLst>
      </pc:sldChg>
      <pc:sldChg chg="addSp delSp modSp add mod">
        <pc:chgData name="Machado, Fabio" userId="99190264-d35d-4ed2-bfb3-d4fbcb49b7b0" providerId="ADAL" clId="{DD697374-370F-994E-8090-EF9DBE7A9F1F}" dt="2025-06-03T14:03:38.187" v="5431" actId="20577"/>
        <pc:sldMkLst>
          <pc:docMk/>
          <pc:sldMk cId="2757175933" sldId="271"/>
        </pc:sldMkLst>
        <pc:spChg chg="mod">
          <ac:chgData name="Machado, Fabio" userId="99190264-d35d-4ed2-bfb3-d4fbcb49b7b0" providerId="ADAL" clId="{DD697374-370F-994E-8090-EF9DBE7A9F1F}" dt="2025-06-03T14:02:26.719" v="5351" actId="1038"/>
          <ac:spMkLst>
            <pc:docMk/>
            <pc:sldMk cId="2757175933" sldId="271"/>
            <ac:spMk id="2" creationId="{00000000-0000-0000-0000-000000000000}"/>
          </ac:spMkLst>
        </pc:spChg>
        <pc:spChg chg="mod">
          <ac:chgData name="Machado, Fabio" userId="99190264-d35d-4ed2-bfb3-d4fbcb49b7b0" providerId="ADAL" clId="{DD697374-370F-994E-8090-EF9DBE7A9F1F}" dt="2025-06-03T14:03:33.462" v="5429" actId="1076"/>
          <ac:spMkLst>
            <pc:docMk/>
            <pc:sldMk cId="2757175933" sldId="271"/>
            <ac:spMk id="3" creationId="{00000000-0000-0000-0000-000000000000}"/>
          </ac:spMkLst>
        </pc:spChg>
        <pc:spChg chg="add mod">
          <ac:chgData name="Machado, Fabio" userId="99190264-d35d-4ed2-bfb3-d4fbcb49b7b0" providerId="ADAL" clId="{DD697374-370F-994E-8090-EF9DBE7A9F1F}" dt="2025-06-03T14:02:38.158" v="5354" actId="1076"/>
          <ac:spMkLst>
            <pc:docMk/>
            <pc:sldMk cId="2757175933" sldId="271"/>
            <ac:spMk id="5" creationId="{5CA210A3-79DF-4406-0DE7-3D35D7E45788}"/>
          </ac:spMkLst>
        </pc:spChg>
        <pc:spChg chg="add mod">
          <ac:chgData name="Machado, Fabio" userId="99190264-d35d-4ed2-bfb3-d4fbcb49b7b0" providerId="ADAL" clId="{DD697374-370F-994E-8090-EF9DBE7A9F1F}" dt="2025-06-03T14:03:09.695" v="5398" actId="1076"/>
          <ac:spMkLst>
            <pc:docMk/>
            <pc:sldMk cId="2757175933" sldId="271"/>
            <ac:spMk id="8" creationId="{E3DF1ADC-AD41-E144-902F-0ED7C49E18A6}"/>
          </ac:spMkLst>
        </pc:spChg>
        <pc:spChg chg="add mod">
          <ac:chgData name="Machado, Fabio" userId="99190264-d35d-4ed2-bfb3-d4fbcb49b7b0" providerId="ADAL" clId="{DD697374-370F-994E-8090-EF9DBE7A9F1F}" dt="2025-06-03T14:03:38.187" v="5431" actId="20577"/>
          <ac:spMkLst>
            <pc:docMk/>
            <pc:sldMk cId="2757175933" sldId="271"/>
            <ac:spMk id="9" creationId="{F3B34978-6765-ADF5-A5E1-2197D09F5BF4}"/>
          </ac:spMkLst>
        </pc:spChg>
        <pc:picChg chg="add mod modCrop">
          <ac:chgData name="Machado, Fabio" userId="99190264-d35d-4ed2-bfb3-d4fbcb49b7b0" providerId="ADAL" clId="{DD697374-370F-994E-8090-EF9DBE7A9F1F}" dt="2025-06-03T14:02:26.719" v="5351" actId="1038"/>
          <ac:picMkLst>
            <pc:docMk/>
            <pc:sldMk cId="2757175933" sldId="271"/>
            <ac:picMk id="7" creationId="{B04C9E8F-442A-F9E3-E41D-3688099694FF}"/>
          </ac:picMkLst>
        </pc:picChg>
      </pc:sldChg>
      <pc:sldChg chg="delSp add del mod">
        <pc:chgData name="Machado, Fabio" userId="99190264-d35d-4ed2-bfb3-d4fbcb49b7b0" providerId="ADAL" clId="{DD697374-370F-994E-8090-EF9DBE7A9F1F}" dt="2025-06-02T23:15:04.961" v="3924" actId="2696"/>
        <pc:sldMkLst>
          <pc:docMk/>
          <pc:sldMk cId="0" sldId="272"/>
        </pc:sldMkLst>
      </pc:sldChg>
      <pc:sldChg chg="delSp modSp add del mod">
        <pc:chgData name="Machado, Fabio" userId="99190264-d35d-4ed2-bfb3-d4fbcb49b7b0" providerId="ADAL" clId="{DD697374-370F-994E-8090-EF9DBE7A9F1F}" dt="2025-06-02T23:15:03.729" v="3923" actId="2696"/>
        <pc:sldMkLst>
          <pc:docMk/>
          <pc:sldMk cId="0" sldId="273"/>
        </pc:sldMkLst>
      </pc:sldChg>
      <pc:sldChg chg="add">
        <pc:chgData name="Machado, Fabio" userId="99190264-d35d-4ed2-bfb3-d4fbcb49b7b0" providerId="ADAL" clId="{DD697374-370F-994E-8090-EF9DBE7A9F1F}" dt="2025-06-03T14:06:13.202" v="5448"/>
        <pc:sldMkLst>
          <pc:docMk/>
          <pc:sldMk cId="0" sldId="280"/>
        </pc:sldMkLst>
      </pc:sldChg>
      <pc:sldChg chg="add">
        <pc:chgData name="Machado, Fabio" userId="99190264-d35d-4ed2-bfb3-d4fbcb49b7b0" providerId="ADAL" clId="{DD697374-370F-994E-8090-EF9DBE7A9F1F}" dt="2025-06-03T14:06:13.202" v="5448"/>
        <pc:sldMkLst>
          <pc:docMk/>
          <pc:sldMk cId="0" sldId="281"/>
        </pc:sldMkLst>
      </pc:sldChg>
      <pc:sldChg chg="modSp del mod">
        <pc:chgData name="Machado, Fabio" userId="99190264-d35d-4ed2-bfb3-d4fbcb49b7b0" providerId="ADAL" clId="{DD697374-370F-994E-8090-EF9DBE7A9F1F}" dt="2025-06-03T16:38:11.848" v="6123" actId="2696"/>
        <pc:sldMkLst>
          <pc:docMk/>
          <pc:sldMk cId="2764517481" sldId="319"/>
        </pc:sldMkLst>
      </pc:sldChg>
      <pc:sldChg chg="addSp delSp modSp new mod ord">
        <pc:chgData name="Machado, Fabio" userId="99190264-d35d-4ed2-bfb3-d4fbcb49b7b0" providerId="ADAL" clId="{DD697374-370F-994E-8090-EF9DBE7A9F1F}" dt="2025-06-02T15:35:14.941" v="2456" actId="20578"/>
        <pc:sldMkLst>
          <pc:docMk/>
          <pc:sldMk cId="566167249" sldId="320"/>
        </pc:sldMkLst>
        <pc:spChg chg="mod">
          <ac:chgData name="Machado, Fabio" userId="99190264-d35d-4ed2-bfb3-d4fbcb49b7b0" providerId="ADAL" clId="{DD697374-370F-994E-8090-EF9DBE7A9F1F}" dt="2025-05-28T13:12:15.969" v="409" actId="1076"/>
          <ac:spMkLst>
            <pc:docMk/>
            <pc:sldMk cId="566167249" sldId="320"/>
            <ac:spMk id="2" creationId="{715DE9E3-0F3A-16C2-75B8-CA73616B8957}"/>
          </ac:spMkLst>
        </pc:spChg>
        <pc:picChg chg="add mod">
          <ac:chgData name="Machado, Fabio" userId="99190264-d35d-4ed2-bfb3-d4fbcb49b7b0" providerId="ADAL" clId="{DD697374-370F-994E-8090-EF9DBE7A9F1F}" dt="2025-05-28T13:12:20.837" v="410" actId="1076"/>
          <ac:picMkLst>
            <pc:docMk/>
            <pc:sldMk cId="566167249" sldId="320"/>
            <ac:picMk id="2052" creationId="{6774E1D6-6666-5AE9-CF5A-7C04556E1407}"/>
          </ac:picMkLst>
        </pc:picChg>
      </pc:sldChg>
      <pc:sldChg chg="addSp delSp modSp new del mod">
        <pc:chgData name="Machado, Fabio" userId="99190264-d35d-4ed2-bfb3-d4fbcb49b7b0" providerId="ADAL" clId="{DD697374-370F-994E-8090-EF9DBE7A9F1F}" dt="2025-06-02T15:36:46.620" v="2501" actId="2696"/>
        <pc:sldMkLst>
          <pc:docMk/>
          <pc:sldMk cId="1323616117" sldId="321"/>
        </pc:sldMkLst>
      </pc:sldChg>
      <pc:sldChg chg="addSp delSp modSp add del mod ord">
        <pc:chgData name="Machado, Fabio" userId="99190264-d35d-4ed2-bfb3-d4fbcb49b7b0" providerId="ADAL" clId="{DD697374-370F-994E-8090-EF9DBE7A9F1F}" dt="2025-06-02T15:35:16.801" v="2457" actId="2696"/>
        <pc:sldMkLst>
          <pc:docMk/>
          <pc:sldMk cId="1477503705" sldId="322"/>
        </pc:sldMkLst>
      </pc:sldChg>
      <pc:sldChg chg="addSp delSp modSp new del mod">
        <pc:chgData name="Machado, Fabio" userId="99190264-d35d-4ed2-bfb3-d4fbcb49b7b0" providerId="ADAL" clId="{DD697374-370F-994E-8090-EF9DBE7A9F1F}" dt="2025-06-02T15:36:46.627" v="2502" actId="2696"/>
        <pc:sldMkLst>
          <pc:docMk/>
          <pc:sldMk cId="3953964918" sldId="323"/>
        </pc:sldMkLst>
      </pc:sldChg>
      <pc:sldChg chg="addSp delSp modSp new del mod">
        <pc:chgData name="Machado, Fabio" userId="99190264-d35d-4ed2-bfb3-d4fbcb49b7b0" providerId="ADAL" clId="{DD697374-370F-994E-8090-EF9DBE7A9F1F}" dt="2025-06-02T15:36:46.634" v="2503" actId="2696"/>
        <pc:sldMkLst>
          <pc:docMk/>
          <pc:sldMk cId="1787836914" sldId="324"/>
        </pc:sldMkLst>
      </pc:sldChg>
      <pc:sldChg chg="addSp delSp modSp new del mod">
        <pc:chgData name="Machado, Fabio" userId="99190264-d35d-4ed2-bfb3-d4fbcb49b7b0" providerId="ADAL" clId="{DD697374-370F-994E-8090-EF9DBE7A9F1F}" dt="2025-06-02T15:36:46.639" v="2504" actId="2696"/>
        <pc:sldMkLst>
          <pc:docMk/>
          <pc:sldMk cId="4129012222" sldId="325"/>
        </pc:sldMkLst>
      </pc:sldChg>
      <pc:sldChg chg="addSp delSp modSp new del mod">
        <pc:chgData name="Machado, Fabio" userId="99190264-d35d-4ed2-bfb3-d4fbcb49b7b0" providerId="ADAL" clId="{DD697374-370F-994E-8090-EF9DBE7A9F1F}" dt="2025-06-02T15:54:57.357" v="2792" actId="2696"/>
        <pc:sldMkLst>
          <pc:docMk/>
          <pc:sldMk cId="1410077577" sldId="326"/>
        </pc:sldMkLst>
      </pc:sldChg>
      <pc:sldChg chg="modSp add del mod">
        <pc:chgData name="Machado, Fabio" userId="99190264-d35d-4ed2-bfb3-d4fbcb49b7b0" providerId="ADAL" clId="{DD697374-370F-994E-8090-EF9DBE7A9F1F}" dt="2025-06-02T15:23:50.023" v="2410" actId="2696"/>
        <pc:sldMkLst>
          <pc:docMk/>
          <pc:sldMk cId="3410102343" sldId="327"/>
        </pc:sldMkLst>
      </pc:sldChg>
      <pc:sldChg chg="addSp delSp modSp new del mod modShow">
        <pc:chgData name="Machado, Fabio" userId="99190264-d35d-4ed2-bfb3-d4fbcb49b7b0" providerId="ADAL" clId="{DD697374-370F-994E-8090-EF9DBE7A9F1F}" dt="2025-06-12T19:24:14.241" v="6124" actId="2696"/>
        <pc:sldMkLst>
          <pc:docMk/>
          <pc:sldMk cId="3399592806" sldId="328"/>
        </pc:sldMkLst>
      </pc:sldChg>
      <pc:sldChg chg="addSp delSp modSp new del mod modShow">
        <pc:chgData name="Machado, Fabio" userId="99190264-d35d-4ed2-bfb3-d4fbcb49b7b0" providerId="ADAL" clId="{DD697374-370F-994E-8090-EF9DBE7A9F1F}" dt="2025-06-12T19:24:14.258" v="6127" actId="2696"/>
        <pc:sldMkLst>
          <pc:docMk/>
          <pc:sldMk cId="3704300656" sldId="329"/>
        </pc:sldMkLst>
      </pc:sldChg>
      <pc:sldChg chg="addSp delSp modSp add del mod modShow">
        <pc:chgData name="Machado, Fabio" userId="99190264-d35d-4ed2-bfb3-d4fbcb49b7b0" providerId="ADAL" clId="{DD697374-370F-994E-8090-EF9DBE7A9F1F}" dt="2025-06-12T19:24:14.244" v="6125" actId="2696"/>
        <pc:sldMkLst>
          <pc:docMk/>
          <pc:sldMk cId="2655333410" sldId="330"/>
        </pc:sldMkLst>
      </pc:sldChg>
      <pc:sldChg chg="addSp delSp modSp add del mod modShow">
        <pc:chgData name="Machado, Fabio" userId="99190264-d35d-4ed2-bfb3-d4fbcb49b7b0" providerId="ADAL" clId="{DD697374-370F-994E-8090-EF9DBE7A9F1F}" dt="2025-06-12T19:24:14.265" v="6130" actId="2696"/>
        <pc:sldMkLst>
          <pc:docMk/>
          <pc:sldMk cId="3694235373" sldId="331"/>
        </pc:sldMkLst>
      </pc:sldChg>
      <pc:sldChg chg="addSp delSp modSp new del mod">
        <pc:chgData name="Machado, Fabio" userId="99190264-d35d-4ed2-bfb3-d4fbcb49b7b0" providerId="ADAL" clId="{DD697374-370F-994E-8090-EF9DBE7A9F1F}" dt="2025-05-28T18:59:58.942" v="2222" actId="2696"/>
        <pc:sldMkLst>
          <pc:docMk/>
          <pc:sldMk cId="1489682537" sldId="332"/>
        </pc:sldMkLst>
      </pc:sldChg>
      <pc:sldChg chg="addSp delSp modSp add del mod modShow">
        <pc:chgData name="Machado, Fabio" userId="99190264-d35d-4ed2-bfb3-d4fbcb49b7b0" providerId="ADAL" clId="{DD697374-370F-994E-8090-EF9DBE7A9F1F}" dt="2025-06-12T19:24:14.247" v="6126" actId="2696"/>
        <pc:sldMkLst>
          <pc:docMk/>
          <pc:sldMk cId="1231616107" sldId="333"/>
        </pc:sldMkLst>
      </pc:sldChg>
      <pc:sldChg chg="addSp delSp modSp new del mod modShow">
        <pc:chgData name="Machado, Fabio" userId="99190264-d35d-4ed2-bfb3-d4fbcb49b7b0" providerId="ADAL" clId="{DD697374-370F-994E-8090-EF9DBE7A9F1F}" dt="2025-06-12T19:24:14.260" v="6128" actId="2696"/>
        <pc:sldMkLst>
          <pc:docMk/>
          <pc:sldMk cId="535385946" sldId="334"/>
        </pc:sldMkLst>
      </pc:sldChg>
      <pc:sldChg chg="add del mod modShow">
        <pc:chgData name="Machado, Fabio" userId="99190264-d35d-4ed2-bfb3-d4fbcb49b7b0" providerId="ADAL" clId="{DD697374-370F-994E-8090-EF9DBE7A9F1F}" dt="2025-06-12T19:24:14.261" v="6129" actId="2696"/>
        <pc:sldMkLst>
          <pc:docMk/>
          <pc:sldMk cId="3326582396" sldId="335"/>
        </pc:sldMkLst>
      </pc:sldChg>
      <pc:sldChg chg="new del">
        <pc:chgData name="Machado, Fabio" userId="99190264-d35d-4ed2-bfb3-d4fbcb49b7b0" providerId="ADAL" clId="{DD697374-370F-994E-8090-EF9DBE7A9F1F}" dt="2025-06-02T15:33:44.582" v="2412" actId="2696"/>
        <pc:sldMkLst>
          <pc:docMk/>
          <pc:sldMk cId="19662029" sldId="336"/>
        </pc:sldMkLst>
      </pc:sldChg>
      <pc:sldChg chg="addSp modSp add del mod">
        <pc:chgData name="Machado, Fabio" userId="99190264-d35d-4ed2-bfb3-d4fbcb49b7b0" providerId="ADAL" clId="{DD697374-370F-994E-8090-EF9DBE7A9F1F}" dt="2025-06-02T15:55:12.269" v="2795" actId="2696"/>
        <pc:sldMkLst>
          <pc:docMk/>
          <pc:sldMk cId="243081417" sldId="336"/>
        </pc:sldMkLst>
      </pc:sldChg>
      <pc:sldChg chg="addSp delSp modSp new mod">
        <pc:chgData name="Machado, Fabio" userId="99190264-d35d-4ed2-bfb3-d4fbcb49b7b0" providerId="ADAL" clId="{DD697374-370F-994E-8090-EF9DBE7A9F1F}" dt="2025-06-02T16:13:13.642" v="3230" actId="1076"/>
        <pc:sldMkLst>
          <pc:docMk/>
          <pc:sldMk cId="756038218" sldId="337"/>
        </pc:sldMkLst>
        <pc:spChg chg="add mod">
          <ac:chgData name="Machado, Fabio" userId="99190264-d35d-4ed2-bfb3-d4fbcb49b7b0" providerId="ADAL" clId="{DD697374-370F-994E-8090-EF9DBE7A9F1F}" dt="2025-06-02T16:13:01.237" v="3215" actId="1035"/>
          <ac:spMkLst>
            <pc:docMk/>
            <pc:sldMk cId="756038218" sldId="337"/>
            <ac:spMk id="4" creationId="{3257DCC2-A967-8E63-2EA3-EAE84470E5F9}"/>
          </ac:spMkLst>
        </pc:spChg>
        <pc:spChg chg="add mod">
          <ac:chgData name="Machado, Fabio" userId="99190264-d35d-4ed2-bfb3-d4fbcb49b7b0" providerId="ADAL" clId="{DD697374-370F-994E-8090-EF9DBE7A9F1F}" dt="2025-06-02T16:13:01.237" v="3215" actId="1035"/>
          <ac:spMkLst>
            <pc:docMk/>
            <pc:sldMk cId="756038218" sldId="337"/>
            <ac:spMk id="5" creationId="{0AF7D747-6602-B453-1007-B9D507EA7C94}"/>
          </ac:spMkLst>
        </pc:spChg>
        <pc:spChg chg="add mod">
          <ac:chgData name="Machado, Fabio" userId="99190264-d35d-4ed2-bfb3-d4fbcb49b7b0" providerId="ADAL" clId="{DD697374-370F-994E-8090-EF9DBE7A9F1F}" dt="2025-06-02T16:13:01.237" v="3215" actId="1035"/>
          <ac:spMkLst>
            <pc:docMk/>
            <pc:sldMk cId="756038218" sldId="337"/>
            <ac:spMk id="6" creationId="{74BB79CE-26C1-4250-CF91-08753662CE72}"/>
          </ac:spMkLst>
        </pc:spChg>
        <pc:spChg chg="add mod">
          <ac:chgData name="Machado, Fabio" userId="99190264-d35d-4ed2-bfb3-d4fbcb49b7b0" providerId="ADAL" clId="{DD697374-370F-994E-8090-EF9DBE7A9F1F}" dt="2025-06-02T16:13:13.642" v="3230" actId="1076"/>
          <ac:spMkLst>
            <pc:docMk/>
            <pc:sldMk cId="756038218" sldId="337"/>
            <ac:spMk id="8" creationId="{7EBBFC28-285B-2C62-DE64-13A6B7960FD3}"/>
          </ac:spMkLst>
        </pc:spChg>
        <pc:picChg chg="add mod">
          <ac:chgData name="Machado, Fabio" userId="99190264-d35d-4ed2-bfb3-d4fbcb49b7b0" providerId="ADAL" clId="{DD697374-370F-994E-8090-EF9DBE7A9F1F}" dt="2025-06-02T16:13:01.237" v="3215" actId="1035"/>
          <ac:picMkLst>
            <pc:docMk/>
            <pc:sldMk cId="756038218" sldId="337"/>
            <ac:picMk id="7" creationId="{47531301-08EF-60BE-DE31-52AEAAF81647}"/>
          </ac:picMkLst>
        </pc:picChg>
      </pc:sldChg>
      <pc:sldChg chg="addSp delSp modSp add del mod">
        <pc:chgData name="Machado, Fabio" userId="99190264-d35d-4ed2-bfb3-d4fbcb49b7b0" providerId="ADAL" clId="{DD697374-370F-994E-8090-EF9DBE7A9F1F}" dt="2025-06-02T16:13:32.207" v="3236" actId="2696"/>
        <pc:sldMkLst>
          <pc:docMk/>
          <pc:sldMk cId="2080627175" sldId="338"/>
        </pc:sldMkLst>
      </pc:sldChg>
      <pc:sldChg chg="addSp delSp modSp new mod">
        <pc:chgData name="Machado, Fabio" userId="99190264-d35d-4ed2-bfb3-d4fbcb49b7b0" providerId="ADAL" clId="{DD697374-370F-994E-8090-EF9DBE7A9F1F}" dt="2025-06-02T16:02:39.991" v="2962" actId="1076"/>
        <pc:sldMkLst>
          <pc:docMk/>
          <pc:sldMk cId="2721811475" sldId="339"/>
        </pc:sldMkLst>
        <pc:spChg chg="mod">
          <ac:chgData name="Machado, Fabio" userId="99190264-d35d-4ed2-bfb3-d4fbcb49b7b0" providerId="ADAL" clId="{DD697374-370F-994E-8090-EF9DBE7A9F1F}" dt="2025-06-02T15:56:36.155" v="2839" actId="1035"/>
          <ac:spMkLst>
            <pc:docMk/>
            <pc:sldMk cId="2721811475" sldId="339"/>
            <ac:spMk id="2" creationId="{3970B32D-781E-957D-DE69-978EB56F902B}"/>
          </ac:spMkLst>
        </pc:spChg>
        <pc:spChg chg="add mod">
          <ac:chgData name="Machado, Fabio" userId="99190264-d35d-4ed2-bfb3-d4fbcb49b7b0" providerId="ADAL" clId="{DD697374-370F-994E-8090-EF9DBE7A9F1F}" dt="2025-06-02T15:57:09.059" v="2893" actId="20577"/>
          <ac:spMkLst>
            <pc:docMk/>
            <pc:sldMk cId="2721811475" sldId="339"/>
            <ac:spMk id="4" creationId="{06A9B1AA-1EBB-5C66-C717-8AF88F61171F}"/>
          </ac:spMkLst>
        </pc:spChg>
        <pc:grpChg chg="add mod">
          <ac:chgData name="Machado, Fabio" userId="99190264-d35d-4ed2-bfb3-d4fbcb49b7b0" providerId="ADAL" clId="{DD697374-370F-994E-8090-EF9DBE7A9F1F}" dt="2025-06-02T16:02:39.991" v="2962" actId="1076"/>
          <ac:grpSpMkLst>
            <pc:docMk/>
            <pc:sldMk cId="2721811475" sldId="339"/>
            <ac:grpSpMk id="12" creationId="{321151CA-8D72-1D62-67FB-2B9CCEFFE26F}"/>
          </ac:grpSpMkLst>
        </pc:grpChg>
        <pc:picChg chg="add mod modCrop">
          <ac:chgData name="Machado, Fabio" userId="99190264-d35d-4ed2-bfb3-d4fbcb49b7b0" providerId="ADAL" clId="{DD697374-370F-994E-8090-EF9DBE7A9F1F}" dt="2025-06-02T16:01:53.154" v="2949" actId="1076"/>
          <ac:picMkLst>
            <pc:docMk/>
            <pc:sldMk cId="2721811475" sldId="339"/>
            <ac:picMk id="3" creationId="{7F12F138-B623-642C-13C7-EF632922EA30}"/>
          </ac:picMkLst>
        </pc:picChg>
        <pc:picChg chg="add mod">
          <ac:chgData name="Machado, Fabio" userId="99190264-d35d-4ed2-bfb3-d4fbcb49b7b0" providerId="ADAL" clId="{DD697374-370F-994E-8090-EF9DBE7A9F1F}" dt="2025-06-02T16:01:53.154" v="2949" actId="1076"/>
          <ac:picMkLst>
            <pc:docMk/>
            <pc:sldMk cId="2721811475" sldId="339"/>
            <ac:picMk id="6" creationId="{E1FC3320-B346-1EBC-E1EA-D60FA8C56665}"/>
          </ac:picMkLst>
        </pc:picChg>
        <pc:cxnChg chg="add mod">
          <ac:chgData name="Machado, Fabio" userId="99190264-d35d-4ed2-bfb3-d4fbcb49b7b0" providerId="ADAL" clId="{DD697374-370F-994E-8090-EF9DBE7A9F1F}" dt="2025-06-02T16:02:18.699" v="2960" actId="692"/>
          <ac:cxnSpMkLst>
            <pc:docMk/>
            <pc:sldMk cId="2721811475" sldId="339"/>
            <ac:cxnSpMk id="8" creationId="{FA2AA62B-AC34-3032-22DF-1217F8C079D7}"/>
          </ac:cxnSpMkLst>
        </pc:cxnChg>
        <pc:cxnChg chg="add mod">
          <ac:chgData name="Machado, Fabio" userId="99190264-d35d-4ed2-bfb3-d4fbcb49b7b0" providerId="ADAL" clId="{DD697374-370F-994E-8090-EF9DBE7A9F1F}" dt="2025-06-02T16:02:18.699" v="2960" actId="692"/>
          <ac:cxnSpMkLst>
            <pc:docMk/>
            <pc:sldMk cId="2721811475" sldId="339"/>
            <ac:cxnSpMk id="9" creationId="{6611BB2D-ED79-1A65-7AB6-6181EE976E6E}"/>
          </ac:cxnSpMkLst>
        </pc:cxnChg>
        <pc:cxnChg chg="add mod">
          <ac:chgData name="Machado, Fabio" userId="99190264-d35d-4ed2-bfb3-d4fbcb49b7b0" providerId="ADAL" clId="{DD697374-370F-994E-8090-EF9DBE7A9F1F}" dt="2025-06-02T16:02:18.699" v="2960" actId="692"/>
          <ac:cxnSpMkLst>
            <pc:docMk/>
            <pc:sldMk cId="2721811475" sldId="339"/>
            <ac:cxnSpMk id="10" creationId="{E6CD3883-C094-E7E1-4268-516196856057}"/>
          </ac:cxnSpMkLst>
        </pc:cxnChg>
      </pc:sldChg>
      <pc:sldChg chg="delSp add del mod">
        <pc:chgData name="Machado, Fabio" userId="99190264-d35d-4ed2-bfb3-d4fbcb49b7b0" providerId="ADAL" clId="{DD697374-370F-994E-8090-EF9DBE7A9F1F}" dt="2025-06-02T20:52:06.362" v="3630" actId="2696"/>
        <pc:sldMkLst>
          <pc:docMk/>
          <pc:sldMk cId="3550216548" sldId="340"/>
        </pc:sldMkLst>
      </pc:sldChg>
      <pc:sldChg chg="addSp delSp modSp add mod">
        <pc:chgData name="Machado, Fabio" userId="99190264-d35d-4ed2-bfb3-d4fbcb49b7b0" providerId="ADAL" clId="{DD697374-370F-994E-8090-EF9DBE7A9F1F}" dt="2025-06-02T16:04:54.687" v="3016" actId="14100"/>
        <pc:sldMkLst>
          <pc:docMk/>
          <pc:sldMk cId="365741567" sldId="341"/>
        </pc:sldMkLst>
        <pc:spChg chg="mod">
          <ac:chgData name="Machado, Fabio" userId="99190264-d35d-4ed2-bfb3-d4fbcb49b7b0" providerId="ADAL" clId="{DD697374-370F-994E-8090-EF9DBE7A9F1F}" dt="2025-06-02T16:03:10.441" v="2988" actId="313"/>
          <ac:spMkLst>
            <pc:docMk/>
            <pc:sldMk cId="365741567" sldId="341"/>
            <ac:spMk id="4" creationId="{F85627A0-A9AC-81D4-5880-B6DB62FA232D}"/>
          </ac:spMkLst>
        </pc:spChg>
        <pc:picChg chg="add mod">
          <ac:chgData name="Machado, Fabio" userId="99190264-d35d-4ed2-bfb3-d4fbcb49b7b0" providerId="ADAL" clId="{DD697374-370F-994E-8090-EF9DBE7A9F1F}" dt="2025-06-02T16:04:54.687" v="3016" actId="14100"/>
          <ac:picMkLst>
            <pc:docMk/>
            <pc:sldMk cId="365741567" sldId="341"/>
            <ac:picMk id="7" creationId="{9C44EEA4-6F75-F76D-658B-5C7F8D62A439}"/>
          </ac:picMkLst>
        </pc:picChg>
        <pc:cxnChg chg="add mod">
          <ac:chgData name="Machado, Fabio" userId="99190264-d35d-4ed2-bfb3-d4fbcb49b7b0" providerId="ADAL" clId="{DD697374-370F-994E-8090-EF9DBE7A9F1F}" dt="2025-06-02T16:04:33.594" v="3011" actId="208"/>
          <ac:cxnSpMkLst>
            <pc:docMk/>
            <pc:sldMk cId="365741567" sldId="341"/>
            <ac:cxnSpMk id="5" creationId="{7CCA663D-1B8D-A289-A2BB-99A2FAF5C233}"/>
          </ac:cxnSpMkLst>
        </pc:cxnChg>
        <pc:cxnChg chg="mod">
          <ac:chgData name="Machado, Fabio" userId="99190264-d35d-4ed2-bfb3-d4fbcb49b7b0" providerId="ADAL" clId="{DD697374-370F-994E-8090-EF9DBE7A9F1F}" dt="2025-06-02T16:03:31.923" v="3006" actId="208"/>
          <ac:cxnSpMkLst>
            <pc:docMk/>
            <pc:sldMk cId="365741567" sldId="341"/>
            <ac:cxnSpMk id="9" creationId="{D38AB54E-8295-ABBE-7437-951EEFEC3089}"/>
          </ac:cxnSpMkLst>
        </pc:cxnChg>
        <pc:cxnChg chg="add del mod">
          <ac:chgData name="Machado, Fabio" userId="99190264-d35d-4ed2-bfb3-d4fbcb49b7b0" providerId="ADAL" clId="{DD697374-370F-994E-8090-EF9DBE7A9F1F}" dt="2025-06-02T16:03:37.145" v="3007" actId="208"/>
          <ac:cxnSpMkLst>
            <pc:docMk/>
            <pc:sldMk cId="365741567" sldId="341"/>
            <ac:cxnSpMk id="10" creationId="{4FACB55D-FB4C-21F8-E8E0-924BAC74A2D7}"/>
          </ac:cxnSpMkLst>
        </pc:cxnChg>
      </pc:sldChg>
      <pc:sldChg chg="addSp delSp modSp add mod">
        <pc:chgData name="Machado, Fabio" userId="99190264-d35d-4ed2-bfb3-d4fbcb49b7b0" providerId="ADAL" clId="{DD697374-370F-994E-8090-EF9DBE7A9F1F}" dt="2025-06-02T16:08:18.839" v="3043" actId="14100"/>
        <pc:sldMkLst>
          <pc:docMk/>
          <pc:sldMk cId="3900274807" sldId="342"/>
        </pc:sldMkLst>
        <pc:spChg chg="mod">
          <ac:chgData name="Machado, Fabio" userId="99190264-d35d-4ed2-bfb3-d4fbcb49b7b0" providerId="ADAL" clId="{DD697374-370F-994E-8090-EF9DBE7A9F1F}" dt="2025-06-02T16:05:09.499" v="3038" actId="20577"/>
          <ac:spMkLst>
            <pc:docMk/>
            <pc:sldMk cId="3900274807" sldId="342"/>
            <ac:spMk id="4" creationId="{9007F609-FCAA-E232-A9D5-AFA4310B48E9}"/>
          </ac:spMkLst>
        </pc:spChg>
        <pc:spChg chg="add">
          <ac:chgData name="Machado, Fabio" userId="99190264-d35d-4ed2-bfb3-d4fbcb49b7b0" providerId="ADAL" clId="{DD697374-370F-994E-8090-EF9DBE7A9F1F}" dt="2025-06-02T16:08:10.239" v="3040"/>
          <ac:spMkLst>
            <pc:docMk/>
            <pc:sldMk cId="3900274807" sldId="342"/>
            <ac:spMk id="11" creationId="{E1A3B8CE-EB01-D193-ED26-799F01E6F950}"/>
          </ac:spMkLst>
        </pc:spChg>
        <pc:picChg chg="add mod">
          <ac:chgData name="Machado, Fabio" userId="99190264-d35d-4ed2-bfb3-d4fbcb49b7b0" providerId="ADAL" clId="{DD697374-370F-994E-8090-EF9DBE7A9F1F}" dt="2025-06-02T16:08:18.839" v="3043" actId="14100"/>
          <ac:picMkLst>
            <pc:docMk/>
            <pc:sldMk cId="3900274807" sldId="342"/>
            <ac:picMk id="13" creationId="{042380BC-5927-86EB-66F7-CDFBDE56F990}"/>
          </ac:picMkLst>
        </pc:picChg>
      </pc:sldChg>
      <pc:sldChg chg="addSp delSp modSp add mod">
        <pc:chgData name="Machado, Fabio" userId="99190264-d35d-4ed2-bfb3-d4fbcb49b7b0" providerId="ADAL" clId="{DD697374-370F-994E-8090-EF9DBE7A9F1F}" dt="2025-06-02T16:14:21.589" v="3269" actId="207"/>
        <pc:sldMkLst>
          <pc:docMk/>
          <pc:sldMk cId="156353304" sldId="343"/>
        </pc:sldMkLst>
        <pc:spChg chg="mod">
          <ac:chgData name="Machado, Fabio" userId="99190264-d35d-4ed2-bfb3-d4fbcb49b7b0" providerId="ADAL" clId="{DD697374-370F-994E-8090-EF9DBE7A9F1F}" dt="2025-06-02T16:12:21.138" v="3177"/>
          <ac:spMkLst>
            <pc:docMk/>
            <pc:sldMk cId="156353304" sldId="343"/>
            <ac:spMk id="4" creationId="{8DAFF765-41AB-7176-4BEE-08DC6299E739}"/>
          </ac:spMkLst>
        </pc:spChg>
        <pc:spChg chg="add mod">
          <ac:chgData name="Machado, Fabio" userId="99190264-d35d-4ed2-bfb3-d4fbcb49b7b0" providerId="ADAL" clId="{DD697374-370F-994E-8090-EF9DBE7A9F1F}" dt="2025-06-02T16:14:21.589" v="3269" actId="207"/>
          <ac:spMkLst>
            <pc:docMk/>
            <pc:sldMk cId="156353304" sldId="343"/>
            <ac:spMk id="15" creationId="{95AE9A83-206D-8163-9793-8BF8AF335B63}"/>
          </ac:spMkLst>
        </pc:spChg>
        <pc:picChg chg="add mod">
          <ac:chgData name="Machado, Fabio" userId="99190264-d35d-4ed2-bfb3-d4fbcb49b7b0" providerId="ADAL" clId="{DD697374-370F-994E-8090-EF9DBE7A9F1F}" dt="2025-06-02T16:12:28.995" v="3180" actId="14100"/>
          <ac:picMkLst>
            <pc:docMk/>
            <pc:sldMk cId="156353304" sldId="343"/>
            <ac:picMk id="7" creationId="{49AE2155-D9C2-6060-4CB6-C2AF53D3ED2D}"/>
          </ac:picMkLst>
        </pc:picChg>
        <pc:picChg chg="add mod">
          <ac:chgData name="Machado, Fabio" userId="99190264-d35d-4ed2-bfb3-d4fbcb49b7b0" providerId="ADAL" clId="{DD697374-370F-994E-8090-EF9DBE7A9F1F}" dt="2025-06-02T16:12:32.609" v="3182" actId="14100"/>
          <ac:picMkLst>
            <pc:docMk/>
            <pc:sldMk cId="156353304" sldId="343"/>
            <ac:picMk id="14" creationId="{D1A63B49-E5B6-7261-6D2B-AB77726E0F0D}"/>
          </ac:picMkLst>
        </pc:picChg>
      </pc:sldChg>
      <pc:sldChg chg="addSp modSp add mod">
        <pc:chgData name="Machado, Fabio" userId="99190264-d35d-4ed2-bfb3-d4fbcb49b7b0" providerId="ADAL" clId="{DD697374-370F-994E-8090-EF9DBE7A9F1F}" dt="2025-06-02T21:03:23.640" v="3632" actId="207"/>
        <pc:sldMkLst>
          <pc:docMk/>
          <pc:sldMk cId="1818182704" sldId="344"/>
        </pc:sldMkLst>
        <pc:spChg chg="add mod">
          <ac:chgData name="Machado, Fabio" userId="99190264-d35d-4ed2-bfb3-d4fbcb49b7b0" providerId="ADAL" clId="{DD697374-370F-994E-8090-EF9DBE7A9F1F}" dt="2025-06-02T16:13:38.117" v="3238" actId="1076"/>
          <ac:spMkLst>
            <pc:docMk/>
            <pc:sldMk cId="1818182704" sldId="344"/>
            <ac:spMk id="2" creationId="{F795B57F-1677-B572-CE58-75AF7C41EF21}"/>
          </ac:spMkLst>
        </pc:spChg>
        <pc:spChg chg="add mod">
          <ac:chgData name="Machado, Fabio" userId="99190264-d35d-4ed2-bfb3-d4fbcb49b7b0" providerId="ADAL" clId="{DD697374-370F-994E-8090-EF9DBE7A9F1F}" dt="2025-06-02T21:03:23.640" v="3632" actId="207"/>
          <ac:spMkLst>
            <pc:docMk/>
            <pc:sldMk cId="1818182704" sldId="344"/>
            <ac:spMk id="3" creationId="{D027627F-1E2F-3BB0-E094-82F048A8A7CA}"/>
          </ac:spMkLst>
        </pc:spChg>
        <pc:spChg chg="add mod">
          <ac:chgData name="Machado, Fabio" userId="99190264-d35d-4ed2-bfb3-d4fbcb49b7b0" providerId="ADAL" clId="{DD697374-370F-994E-8090-EF9DBE7A9F1F}" dt="2025-06-02T21:03:23.640" v="3632" actId="207"/>
          <ac:spMkLst>
            <pc:docMk/>
            <pc:sldMk cId="1818182704" sldId="344"/>
            <ac:spMk id="9" creationId="{7E7BAC39-60A7-7FC6-D5E4-2DD25AC26A37}"/>
          </ac:spMkLst>
        </pc:spChg>
        <pc:spChg chg="add mod">
          <ac:chgData name="Machado, Fabio" userId="99190264-d35d-4ed2-bfb3-d4fbcb49b7b0" providerId="ADAL" clId="{DD697374-370F-994E-8090-EF9DBE7A9F1F}" dt="2025-06-02T16:13:38.117" v="3238" actId="1076"/>
          <ac:spMkLst>
            <pc:docMk/>
            <pc:sldMk cId="1818182704" sldId="344"/>
            <ac:spMk id="10" creationId="{8BF9A761-987A-F018-D4F9-C0A32180CA23}"/>
          </ac:spMkLst>
        </pc:spChg>
        <pc:spChg chg="add mod">
          <ac:chgData name="Machado, Fabio" userId="99190264-d35d-4ed2-bfb3-d4fbcb49b7b0" providerId="ADAL" clId="{DD697374-370F-994E-8090-EF9DBE7A9F1F}" dt="2025-06-02T16:13:38.117" v="3238" actId="1076"/>
          <ac:spMkLst>
            <pc:docMk/>
            <pc:sldMk cId="1818182704" sldId="344"/>
            <ac:spMk id="11" creationId="{DFAAACC2-B6A0-0413-D431-D8E3F1BD5C0D}"/>
          </ac:spMkLst>
        </pc:spChg>
        <pc:spChg chg="add mod">
          <ac:chgData name="Machado, Fabio" userId="99190264-d35d-4ed2-bfb3-d4fbcb49b7b0" providerId="ADAL" clId="{DD697374-370F-994E-8090-EF9DBE7A9F1F}" dt="2025-06-02T16:13:38.117" v="3238" actId="1076"/>
          <ac:spMkLst>
            <pc:docMk/>
            <pc:sldMk cId="1818182704" sldId="344"/>
            <ac:spMk id="12" creationId="{ABA36607-1F6E-178A-D402-FA31DDFC03E7}"/>
          </ac:spMkLst>
        </pc:spChg>
      </pc:sldChg>
      <pc:sldChg chg="addSp delSp modSp new mod">
        <pc:chgData name="Machado, Fabio" userId="99190264-d35d-4ed2-bfb3-d4fbcb49b7b0" providerId="ADAL" clId="{DD697374-370F-994E-8090-EF9DBE7A9F1F}" dt="2025-06-02T17:12:20.045" v="3403" actId="207"/>
        <pc:sldMkLst>
          <pc:docMk/>
          <pc:sldMk cId="2438812615" sldId="345"/>
        </pc:sldMkLst>
        <pc:spChg chg="add mod modCrop">
          <ac:chgData name="Machado, Fabio" userId="99190264-d35d-4ed2-bfb3-d4fbcb49b7b0" providerId="ADAL" clId="{DD697374-370F-994E-8090-EF9DBE7A9F1F}" dt="2025-06-02T17:10:07.485" v="3326" actId="1076"/>
          <ac:spMkLst>
            <pc:docMk/>
            <pc:sldMk cId="2438812615" sldId="345"/>
            <ac:spMk id="9" creationId="{4E639D28-B00F-842C-DCAE-1C31BAA1811A}"/>
          </ac:spMkLst>
        </pc:spChg>
        <pc:spChg chg="add mod">
          <ac:chgData name="Machado, Fabio" userId="99190264-d35d-4ed2-bfb3-d4fbcb49b7b0" providerId="ADAL" clId="{DD697374-370F-994E-8090-EF9DBE7A9F1F}" dt="2025-06-02T17:10:39.554" v="3344" actId="1076"/>
          <ac:spMkLst>
            <pc:docMk/>
            <pc:sldMk cId="2438812615" sldId="345"/>
            <ac:spMk id="13" creationId="{EA758909-F649-E602-CFE2-7F9AE04724AC}"/>
          </ac:spMkLst>
        </pc:spChg>
        <pc:spChg chg="add mod">
          <ac:chgData name="Machado, Fabio" userId="99190264-d35d-4ed2-bfb3-d4fbcb49b7b0" providerId="ADAL" clId="{DD697374-370F-994E-8090-EF9DBE7A9F1F}" dt="2025-06-02T17:12:20.045" v="3403" actId="207"/>
          <ac:spMkLst>
            <pc:docMk/>
            <pc:sldMk cId="2438812615" sldId="345"/>
            <ac:spMk id="14" creationId="{B8541E48-9DBC-A4C9-5AD2-CCD25FAAB624}"/>
          </ac:spMkLst>
        </pc:spChg>
      </pc:sldChg>
      <pc:sldChg chg="addSp delSp modSp add mod">
        <pc:chgData name="Machado, Fabio" userId="99190264-d35d-4ed2-bfb3-d4fbcb49b7b0" providerId="ADAL" clId="{DD697374-370F-994E-8090-EF9DBE7A9F1F}" dt="2025-06-02T17:16:44.468" v="3464" actId="207"/>
        <pc:sldMkLst>
          <pc:docMk/>
          <pc:sldMk cId="2792594208" sldId="346"/>
        </pc:sldMkLst>
        <pc:spChg chg="add mod">
          <ac:chgData name="Machado, Fabio" userId="99190264-d35d-4ed2-bfb3-d4fbcb49b7b0" providerId="ADAL" clId="{DD697374-370F-994E-8090-EF9DBE7A9F1F}" dt="2025-06-02T17:13:02.887" v="3419" actId="1038"/>
          <ac:spMkLst>
            <pc:docMk/>
            <pc:sldMk cId="2792594208" sldId="346"/>
            <ac:spMk id="4" creationId="{B2479033-340F-EE09-A6E9-A6029F507CA6}"/>
          </ac:spMkLst>
        </pc:spChg>
        <pc:spChg chg="add mod">
          <ac:chgData name="Machado, Fabio" userId="99190264-d35d-4ed2-bfb3-d4fbcb49b7b0" providerId="ADAL" clId="{DD697374-370F-994E-8090-EF9DBE7A9F1F}" dt="2025-06-02T17:13:06.119" v="3420" actId="1076"/>
          <ac:spMkLst>
            <pc:docMk/>
            <pc:sldMk cId="2792594208" sldId="346"/>
            <ac:spMk id="5" creationId="{3E5E2CB9-5E89-AC8D-7322-38D8D4628903}"/>
          </ac:spMkLst>
        </pc:spChg>
        <pc:spChg chg="add mod">
          <ac:chgData name="Machado, Fabio" userId="99190264-d35d-4ed2-bfb3-d4fbcb49b7b0" providerId="ADAL" clId="{DD697374-370F-994E-8090-EF9DBE7A9F1F}" dt="2025-06-02T17:13:10.171" v="3422" actId="1076"/>
          <ac:spMkLst>
            <pc:docMk/>
            <pc:sldMk cId="2792594208" sldId="346"/>
            <ac:spMk id="6" creationId="{46567324-7BDC-6C9F-FB63-15074CE698CE}"/>
          </ac:spMkLst>
        </pc:spChg>
        <pc:spChg chg="add mod">
          <ac:chgData name="Machado, Fabio" userId="99190264-d35d-4ed2-bfb3-d4fbcb49b7b0" providerId="ADAL" clId="{DD697374-370F-994E-8090-EF9DBE7A9F1F}" dt="2025-06-02T17:13:16.441" v="3430" actId="1038"/>
          <ac:spMkLst>
            <pc:docMk/>
            <pc:sldMk cId="2792594208" sldId="346"/>
            <ac:spMk id="7" creationId="{34B63119-3EEA-02EB-692D-A5627E808D1A}"/>
          </ac:spMkLst>
        </pc:spChg>
        <pc:spChg chg="add mod">
          <ac:chgData name="Machado, Fabio" userId="99190264-d35d-4ed2-bfb3-d4fbcb49b7b0" providerId="ADAL" clId="{DD697374-370F-994E-8090-EF9DBE7A9F1F}" dt="2025-06-02T17:13:21.210" v="3432" actId="1076"/>
          <ac:spMkLst>
            <pc:docMk/>
            <pc:sldMk cId="2792594208" sldId="346"/>
            <ac:spMk id="8" creationId="{FBCB9362-9222-EFD8-0253-FBB1261046C6}"/>
          </ac:spMkLst>
        </pc:spChg>
        <pc:spChg chg="add mod">
          <ac:chgData name="Machado, Fabio" userId="99190264-d35d-4ed2-bfb3-d4fbcb49b7b0" providerId="ADAL" clId="{DD697374-370F-994E-8090-EF9DBE7A9F1F}" dt="2025-06-02T17:16:44.468" v="3464" actId="207"/>
          <ac:spMkLst>
            <pc:docMk/>
            <pc:sldMk cId="2792594208" sldId="346"/>
            <ac:spMk id="10" creationId="{BF4FB2AC-753F-A268-5ACB-BD05D8B8DCA0}"/>
          </ac:spMkLst>
        </pc:spChg>
      </pc:sldChg>
      <pc:sldChg chg="addSp delSp modSp add mod">
        <pc:chgData name="Machado, Fabio" userId="99190264-d35d-4ed2-bfb3-d4fbcb49b7b0" providerId="ADAL" clId="{DD697374-370F-994E-8090-EF9DBE7A9F1F}" dt="2025-06-02T17:18:00.490" v="3551" actId="1076"/>
        <pc:sldMkLst>
          <pc:docMk/>
          <pc:sldMk cId="1289363527" sldId="347"/>
        </pc:sldMkLst>
        <pc:spChg chg="add mod">
          <ac:chgData name="Machado, Fabio" userId="99190264-d35d-4ed2-bfb3-d4fbcb49b7b0" providerId="ADAL" clId="{DD697374-370F-994E-8090-EF9DBE7A9F1F}" dt="2025-06-02T17:18:00.490" v="3551" actId="1076"/>
          <ac:spMkLst>
            <pc:docMk/>
            <pc:sldMk cId="1289363527" sldId="347"/>
            <ac:spMk id="3" creationId="{C1738848-9765-9B62-EF0D-77BBA184F1FE}"/>
          </ac:spMkLst>
        </pc:spChg>
        <pc:spChg chg="mod">
          <ac:chgData name="Machado, Fabio" userId="99190264-d35d-4ed2-bfb3-d4fbcb49b7b0" providerId="ADAL" clId="{DD697374-370F-994E-8090-EF9DBE7A9F1F}" dt="2025-06-02T17:17:20.412" v="3490" actId="20577"/>
          <ac:spMkLst>
            <pc:docMk/>
            <pc:sldMk cId="1289363527" sldId="347"/>
            <ac:spMk id="13" creationId="{FDB49977-EBA5-8FBF-0D95-9D3022D68543}"/>
          </ac:spMkLst>
        </pc:spChg>
        <pc:picChg chg="add mod">
          <ac:chgData name="Machado, Fabio" userId="99190264-d35d-4ed2-bfb3-d4fbcb49b7b0" providerId="ADAL" clId="{DD697374-370F-994E-8090-EF9DBE7A9F1F}" dt="2025-06-02T17:17:28.503" v="3494" actId="1076"/>
          <ac:picMkLst>
            <pc:docMk/>
            <pc:sldMk cId="1289363527" sldId="347"/>
            <ac:picMk id="2" creationId="{D97F170C-B9E7-5FB4-6AD0-E47EBF4305B1}"/>
          </ac:picMkLst>
        </pc:picChg>
      </pc:sldChg>
      <pc:sldChg chg="addSp modSp new del mod">
        <pc:chgData name="Machado, Fabio" userId="99190264-d35d-4ed2-bfb3-d4fbcb49b7b0" providerId="ADAL" clId="{DD697374-370F-994E-8090-EF9DBE7A9F1F}" dt="2025-06-02T17:19:56.927" v="3574" actId="2696"/>
        <pc:sldMkLst>
          <pc:docMk/>
          <pc:sldMk cId="488105763" sldId="348"/>
        </pc:sldMkLst>
      </pc:sldChg>
      <pc:sldChg chg="modSp add mod">
        <pc:chgData name="Machado, Fabio" userId="99190264-d35d-4ed2-bfb3-d4fbcb49b7b0" providerId="ADAL" clId="{DD697374-370F-994E-8090-EF9DBE7A9F1F}" dt="2025-06-02T17:20:23.677" v="3629" actId="20577"/>
        <pc:sldMkLst>
          <pc:docMk/>
          <pc:sldMk cId="1827676674" sldId="349"/>
        </pc:sldMkLst>
        <pc:spChg chg="mod">
          <ac:chgData name="Machado, Fabio" userId="99190264-d35d-4ed2-bfb3-d4fbcb49b7b0" providerId="ADAL" clId="{DD697374-370F-994E-8090-EF9DBE7A9F1F}" dt="2025-06-02T17:19:55.118" v="3573"/>
          <ac:spMkLst>
            <pc:docMk/>
            <pc:sldMk cId="1827676674" sldId="349"/>
            <ac:spMk id="2" creationId="{486320BE-E9A1-73F9-FD01-8A97D03D8E67}"/>
          </ac:spMkLst>
        </pc:spChg>
        <pc:spChg chg="mod">
          <ac:chgData name="Machado, Fabio" userId="99190264-d35d-4ed2-bfb3-d4fbcb49b7b0" providerId="ADAL" clId="{DD697374-370F-994E-8090-EF9DBE7A9F1F}" dt="2025-06-02T17:20:23.677" v="3629" actId="20577"/>
          <ac:spMkLst>
            <pc:docMk/>
            <pc:sldMk cId="1827676674" sldId="349"/>
            <ac:spMk id="9" creationId="{BB27CA19-B40A-E19C-0F96-8BB7D30993A0}"/>
          </ac:spMkLst>
        </pc:spChg>
      </pc:sldChg>
      <pc:sldChg chg="add del">
        <pc:chgData name="Machado, Fabio" userId="99190264-d35d-4ed2-bfb3-d4fbcb49b7b0" providerId="ADAL" clId="{DD697374-370F-994E-8090-EF9DBE7A9F1F}" dt="2025-06-02T23:16:14.139" v="3929" actId="2696"/>
        <pc:sldMkLst>
          <pc:docMk/>
          <pc:sldMk cId="1236135003" sldId="350"/>
        </pc:sldMkLst>
      </pc:sldChg>
      <pc:sldChg chg="addSp delSp modSp new mod">
        <pc:chgData name="Machado, Fabio" userId="99190264-d35d-4ed2-bfb3-d4fbcb49b7b0" providerId="ADAL" clId="{DD697374-370F-994E-8090-EF9DBE7A9F1F}" dt="2025-06-12T19:53:19.992" v="6580" actId="1076"/>
        <pc:sldMkLst>
          <pc:docMk/>
          <pc:sldMk cId="1708123281" sldId="351"/>
        </pc:sldMkLst>
        <pc:spChg chg="mod">
          <ac:chgData name="Machado, Fabio" userId="99190264-d35d-4ed2-bfb3-d4fbcb49b7b0" providerId="ADAL" clId="{DD697374-370F-994E-8090-EF9DBE7A9F1F}" dt="2025-06-02T21:28:35.921" v="3669" actId="1076"/>
          <ac:spMkLst>
            <pc:docMk/>
            <pc:sldMk cId="1708123281" sldId="351"/>
            <ac:spMk id="2" creationId="{78D5694E-260F-12C8-4B54-A3B1649318EF}"/>
          </ac:spMkLst>
        </pc:spChg>
        <pc:spChg chg="add mod">
          <ac:chgData name="Machado, Fabio" userId="99190264-d35d-4ed2-bfb3-d4fbcb49b7b0" providerId="ADAL" clId="{DD697374-370F-994E-8090-EF9DBE7A9F1F}" dt="2025-06-02T21:32:31.317" v="3729" actId="20577"/>
          <ac:spMkLst>
            <pc:docMk/>
            <pc:sldMk cId="1708123281" sldId="351"/>
            <ac:spMk id="3" creationId="{79E29860-7CD1-FC1E-4832-ACAE36347A8D}"/>
          </ac:spMkLst>
        </pc:spChg>
        <pc:spChg chg="add mod">
          <ac:chgData name="Machado, Fabio" userId="99190264-d35d-4ed2-bfb3-d4fbcb49b7b0" providerId="ADAL" clId="{DD697374-370F-994E-8090-EF9DBE7A9F1F}" dt="2025-06-12T19:52:58.778" v="6576" actId="1076"/>
          <ac:spMkLst>
            <pc:docMk/>
            <pc:sldMk cId="1708123281" sldId="351"/>
            <ac:spMk id="5" creationId="{8665AA39-81DD-26A8-8A17-978045C2C078}"/>
          </ac:spMkLst>
        </pc:spChg>
        <pc:picChg chg="add mod">
          <ac:chgData name="Machado, Fabio" userId="99190264-d35d-4ed2-bfb3-d4fbcb49b7b0" providerId="ADAL" clId="{DD697374-370F-994E-8090-EF9DBE7A9F1F}" dt="2025-06-12T19:53:19.992" v="6580" actId="1076"/>
          <ac:picMkLst>
            <pc:docMk/>
            <pc:sldMk cId="1708123281" sldId="351"/>
            <ac:picMk id="4" creationId="{692B5A94-113B-D632-435D-B69F0AB6ED1A}"/>
          </ac:picMkLst>
        </pc:picChg>
        <pc:picChg chg="add mod">
          <ac:chgData name="Machado, Fabio" userId="99190264-d35d-4ed2-bfb3-d4fbcb49b7b0" providerId="ADAL" clId="{DD697374-370F-994E-8090-EF9DBE7A9F1F}" dt="2025-06-12T19:53:17.525" v="6579" actId="14100"/>
          <ac:picMkLst>
            <pc:docMk/>
            <pc:sldMk cId="1708123281" sldId="351"/>
            <ac:picMk id="6" creationId="{EA45AF0C-3A49-C083-4F17-B8059758F218}"/>
          </ac:picMkLst>
        </pc:picChg>
      </pc:sldChg>
      <pc:sldChg chg="addSp delSp modSp new mod ord">
        <pc:chgData name="Machado, Fabio" userId="99190264-d35d-4ed2-bfb3-d4fbcb49b7b0" providerId="ADAL" clId="{DD697374-370F-994E-8090-EF9DBE7A9F1F}" dt="2025-06-12T19:52:36.409" v="6555" actId="1076"/>
        <pc:sldMkLst>
          <pc:docMk/>
          <pc:sldMk cId="137120443" sldId="352"/>
        </pc:sldMkLst>
        <pc:spChg chg="add mod">
          <ac:chgData name="Machado, Fabio" userId="99190264-d35d-4ed2-bfb3-d4fbcb49b7b0" providerId="ADAL" clId="{DD697374-370F-994E-8090-EF9DBE7A9F1F}" dt="2025-06-12T19:52:12.561" v="6553" actId="1076"/>
          <ac:spMkLst>
            <pc:docMk/>
            <pc:sldMk cId="137120443" sldId="352"/>
            <ac:spMk id="2" creationId="{535D5606-21FE-12A4-6842-4BFE080457CE}"/>
          </ac:spMkLst>
        </pc:spChg>
        <pc:spChg chg="add mod">
          <ac:chgData name="Machado, Fabio" userId="99190264-d35d-4ed2-bfb3-d4fbcb49b7b0" providerId="ADAL" clId="{DD697374-370F-994E-8090-EF9DBE7A9F1F}" dt="2025-06-02T21:34:14.937" v="3745" actId="1035"/>
          <ac:spMkLst>
            <pc:docMk/>
            <pc:sldMk cId="137120443" sldId="352"/>
            <ac:spMk id="4" creationId="{6E289259-9B3A-8F83-7286-0DD40D5E712D}"/>
          </ac:spMkLst>
        </pc:spChg>
        <pc:spChg chg="add mod">
          <ac:chgData name="Machado, Fabio" userId="99190264-d35d-4ed2-bfb3-d4fbcb49b7b0" providerId="ADAL" clId="{DD697374-370F-994E-8090-EF9DBE7A9F1F}" dt="2025-06-02T21:34:18.321" v="3746" actId="1076"/>
          <ac:spMkLst>
            <pc:docMk/>
            <pc:sldMk cId="137120443" sldId="352"/>
            <ac:spMk id="5" creationId="{E9DA0EDD-6642-6E60-0C43-9883DD9EC022}"/>
          </ac:spMkLst>
        </pc:spChg>
        <pc:spChg chg="add mod">
          <ac:chgData name="Machado, Fabio" userId="99190264-d35d-4ed2-bfb3-d4fbcb49b7b0" providerId="ADAL" clId="{DD697374-370F-994E-8090-EF9DBE7A9F1F}" dt="2025-06-02T21:34:22.223" v="3747" actId="1076"/>
          <ac:spMkLst>
            <pc:docMk/>
            <pc:sldMk cId="137120443" sldId="352"/>
            <ac:spMk id="6" creationId="{94C67FDB-0B99-1E2E-D850-47B8E4EC9BBB}"/>
          </ac:spMkLst>
        </pc:spChg>
        <pc:spChg chg="add mod">
          <ac:chgData name="Machado, Fabio" userId="99190264-d35d-4ed2-bfb3-d4fbcb49b7b0" providerId="ADAL" clId="{DD697374-370F-994E-8090-EF9DBE7A9F1F}" dt="2025-06-02T21:34:34.156" v="3761" actId="1036"/>
          <ac:spMkLst>
            <pc:docMk/>
            <pc:sldMk cId="137120443" sldId="352"/>
            <ac:spMk id="7" creationId="{E7DE7349-0973-1C68-F929-854450A40701}"/>
          </ac:spMkLst>
        </pc:spChg>
        <pc:spChg chg="add mod">
          <ac:chgData name="Machado, Fabio" userId="99190264-d35d-4ed2-bfb3-d4fbcb49b7b0" providerId="ADAL" clId="{DD697374-370F-994E-8090-EF9DBE7A9F1F}" dt="2025-06-02T21:34:25.773" v="3748" actId="1076"/>
          <ac:spMkLst>
            <pc:docMk/>
            <pc:sldMk cId="137120443" sldId="352"/>
            <ac:spMk id="8" creationId="{2EAFD0E0-94BD-5E08-1C3A-367F12A51E6F}"/>
          </ac:spMkLst>
        </pc:spChg>
        <pc:spChg chg="add mod">
          <ac:chgData name="Machado, Fabio" userId="99190264-d35d-4ed2-bfb3-d4fbcb49b7b0" providerId="ADAL" clId="{DD697374-370F-994E-8090-EF9DBE7A9F1F}" dt="2025-06-02T21:50:19.233" v="3766" actId="1076"/>
          <ac:spMkLst>
            <pc:docMk/>
            <pc:sldMk cId="137120443" sldId="352"/>
            <ac:spMk id="9" creationId="{E3530831-1FDB-EFDA-623E-E12FF52EE699}"/>
          </ac:spMkLst>
        </pc:spChg>
        <pc:picChg chg="add mod">
          <ac:chgData name="Machado, Fabio" userId="99190264-d35d-4ed2-bfb3-d4fbcb49b7b0" providerId="ADAL" clId="{DD697374-370F-994E-8090-EF9DBE7A9F1F}" dt="2025-06-12T19:52:36.409" v="6555" actId="1076"/>
          <ac:picMkLst>
            <pc:docMk/>
            <pc:sldMk cId="137120443" sldId="352"/>
            <ac:picMk id="3" creationId="{910CE112-827B-0853-6666-3F97E5A6ED76}"/>
          </ac:picMkLst>
        </pc:picChg>
      </pc:sldChg>
      <pc:sldChg chg="addSp modSp new mod ord">
        <pc:chgData name="Machado, Fabio" userId="99190264-d35d-4ed2-bfb3-d4fbcb49b7b0" providerId="ADAL" clId="{DD697374-370F-994E-8090-EF9DBE7A9F1F}" dt="2025-06-12T19:51:53.091" v="6514" actId="20578"/>
        <pc:sldMkLst>
          <pc:docMk/>
          <pc:sldMk cId="3728528215" sldId="353"/>
        </pc:sldMkLst>
        <pc:spChg chg="add mod">
          <ac:chgData name="Machado, Fabio" userId="99190264-d35d-4ed2-bfb3-d4fbcb49b7b0" providerId="ADAL" clId="{DD697374-370F-994E-8090-EF9DBE7A9F1F}" dt="2025-06-02T22:03:28.973" v="3834" actId="1035"/>
          <ac:spMkLst>
            <pc:docMk/>
            <pc:sldMk cId="3728528215" sldId="353"/>
            <ac:spMk id="3" creationId="{0E0AB49F-D63D-1471-1C6B-65CADD4EF003}"/>
          </ac:spMkLst>
        </pc:spChg>
        <pc:spChg chg="add mod">
          <ac:chgData name="Machado, Fabio" userId="99190264-d35d-4ed2-bfb3-d4fbcb49b7b0" providerId="ADAL" clId="{DD697374-370F-994E-8090-EF9DBE7A9F1F}" dt="2025-06-02T22:03:34.516" v="3835"/>
          <ac:spMkLst>
            <pc:docMk/>
            <pc:sldMk cId="3728528215" sldId="353"/>
            <ac:spMk id="4" creationId="{B64E39E3-D9D8-4334-12BB-13BD1CE22254}"/>
          </ac:spMkLst>
        </pc:spChg>
      </pc:sldChg>
      <pc:sldChg chg="addSp delSp modSp new mod">
        <pc:chgData name="Machado, Fabio" userId="99190264-d35d-4ed2-bfb3-d4fbcb49b7b0" providerId="ADAL" clId="{DD697374-370F-994E-8090-EF9DBE7A9F1F}" dt="2025-06-12T20:04:15.374" v="6845" actId="1076"/>
        <pc:sldMkLst>
          <pc:docMk/>
          <pc:sldMk cId="2466450739" sldId="354"/>
        </pc:sldMkLst>
        <pc:spChg chg="add mod">
          <ac:chgData name="Machado, Fabio" userId="99190264-d35d-4ed2-bfb3-d4fbcb49b7b0" providerId="ADAL" clId="{DD697374-370F-994E-8090-EF9DBE7A9F1F}" dt="2025-06-12T20:03:29.728" v="6826" actId="207"/>
          <ac:spMkLst>
            <pc:docMk/>
            <pc:sldMk cId="2466450739" sldId="354"/>
            <ac:spMk id="2" creationId="{FBCB386E-7246-D3C4-B41F-2E0CED7A4330}"/>
          </ac:spMkLst>
        </pc:spChg>
        <pc:spChg chg="add mod">
          <ac:chgData name="Machado, Fabio" userId="99190264-d35d-4ed2-bfb3-d4fbcb49b7b0" providerId="ADAL" clId="{DD697374-370F-994E-8090-EF9DBE7A9F1F}" dt="2025-06-02T22:06:33.005" v="3859" actId="20577"/>
          <ac:spMkLst>
            <pc:docMk/>
            <pc:sldMk cId="2466450739" sldId="354"/>
            <ac:spMk id="3" creationId="{43400515-932A-3EED-E170-533ADB376742}"/>
          </ac:spMkLst>
        </pc:spChg>
        <pc:spChg chg="add mod">
          <ac:chgData name="Machado, Fabio" userId="99190264-d35d-4ed2-bfb3-d4fbcb49b7b0" providerId="ADAL" clId="{DD697374-370F-994E-8090-EF9DBE7A9F1F}" dt="2025-06-12T20:04:15.374" v="6845" actId="1076"/>
          <ac:spMkLst>
            <pc:docMk/>
            <pc:sldMk cId="2466450739" sldId="354"/>
            <ac:spMk id="4" creationId="{EA494DDC-0302-7ADE-A757-5BBF9404F089}"/>
          </ac:spMkLst>
        </pc:spChg>
        <pc:picChg chg="add">
          <ac:chgData name="Machado, Fabio" userId="99190264-d35d-4ed2-bfb3-d4fbcb49b7b0" providerId="ADAL" clId="{DD697374-370F-994E-8090-EF9DBE7A9F1F}" dt="2025-06-02T22:05:59.881" v="3837"/>
          <ac:picMkLst>
            <pc:docMk/>
            <pc:sldMk cId="2466450739" sldId="354"/>
            <ac:picMk id="6146" creationId="{F66DC903-2B6D-224E-733E-3BA5ECA26489}"/>
          </ac:picMkLst>
        </pc:picChg>
      </pc:sldChg>
      <pc:sldChg chg="modSp add mod">
        <pc:chgData name="Machado, Fabio" userId="99190264-d35d-4ed2-bfb3-d4fbcb49b7b0" providerId="ADAL" clId="{DD697374-370F-994E-8090-EF9DBE7A9F1F}" dt="2025-06-02T21:51:39.249" v="3823" actId="14100"/>
        <pc:sldMkLst>
          <pc:docMk/>
          <pc:sldMk cId="3897480828" sldId="355"/>
        </pc:sldMkLst>
        <pc:spChg chg="mod">
          <ac:chgData name="Machado, Fabio" userId="99190264-d35d-4ed2-bfb3-d4fbcb49b7b0" providerId="ADAL" clId="{DD697374-370F-994E-8090-EF9DBE7A9F1F}" dt="2025-06-02T21:51:39.249" v="3823" actId="14100"/>
          <ac:spMkLst>
            <pc:docMk/>
            <pc:sldMk cId="3897480828" sldId="355"/>
            <ac:spMk id="9" creationId="{C65D82AE-A4BA-7F01-9058-22094F8A1B42}"/>
          </ac:spMkLst>
        </pc:spChg>
      </pc:sldChg>
      <pc:sldChg chg="addSp delSp modSp new mod">
        <pc:chgData name="Machado, Fabio" userId="99190264-d35d-4ed2-bfb3-d4fbcb49b7b0" providerId="ADAL" clId="{DD697374-370F-994E-8090-EF9DBE7A9F1F}" dt="2025-06-12T20:04:55.398" v="6896" actId="207"/>
        <pc:sldMkLst>
          <pc:docMk/>
          <pc:sldMk cId="1019756627" sldId="356"/>
        </pc:sldMkLst>
        <pc:spChg chg="add mod">
          <ac:chgData name="Machado, Fabio" userId="99190264-d35d-4ed2-bfb3-d4fbcb49b7b0" providerId="ADAL" clId="{DD697374-370F-994E-8090-EF9DBE7A9F1F}" dt="2025-06-12T20:04:55.398" v="6896" actId="207"/>
          <ac:spMkLst>
            <pc:docMk/>
            <pc:sldMk cId="1019756627" sldId="356"/>
            <ac:spMk id="2" creationId="{A8FC75F4-91A2-A26D-909B-1E40D9CFBEB7}"/>
          </ac:spMkLst>
        </pc:spChg>
        <pc:spChg chg="add mod">
          <ac:chgData name="Machado, Fabio" userId="99190264-d35d-4ed2-bfb3-d4fbcb49b7b0" providerId="ADAL" clId="{DD697374-370F-994E-8090-EF9DBE7A9F1F}" dt="2025-06-02T23:18:48.945" v="3962" actId="782"/>
          <ac:spMkLst>
            <pc:docMk/>
            <pc:sldMk cId="1019756627" sldId="356"/>
            <ac:spMk id="6" creationId="{C554D5EA-EE17-DA9B-5511-9AC611F8E523}"/>
          </ac:spMkLst>
        </pc:spChg>
        <pc:spChg chg="add mod">
          <ac:chgData name="Machado, Fabio" userId="99190264-d35d-4ed2-bfb3-d4fbcb49b7b0" providerId="ADAL" clId="{DD697374-370F-994E-8090-EF9DBE7A9F1F}" dt="2025-06-02T23:18:28.481" v="3955" actId="1076"/>
          <ac:spMkLst>
            <pc:docMk/>
            <pc:sldMk cId="1019756627" sldId="356"/>
            <ac:spMk id="7" creationId="{6B1BD25D-6E43-6D35-E36E-11F87D7992AD}"/>
          </ac:spMkLst>
        </pc:spChg>
        <pc:spChg chg="add mod">
          <ac:chgData name="Machado, Fabio" userId="99190264-d35d-4ed2-bfb3-d4fbcb49b7b0" providerId="ADAL" clId="{DD697374-370F-994E-8090-EF9DBE7A9F1F}" dt="2025-06-02T23:18:58.484" v="3964" actId="1076"/>
          <ac:spMkLst>
            <pc:docMk/>
            <pc:sldMk cId="1019756627" sldId="356"/>
            <ac:spMk id="8" creationId="{B6A664C0-93D2-23A4-044D-77727551D5EF}"/>
          </ac:spMkLst>
        </pc:spChg>
        <pc:spChg chg="add mod">
          <ac:chgData name="Machado, Fabio" userId="99190264-d35d-4ed2-bfb3-d4fbcb49b7b0" providerId="ADAL" clId="{DD697374-370F-994E-8090-EF9DBE7A9F1F}" dt="2025-06-02T23:18:58.484" v="3964" actId="1076"/>
          <ac:spMkLst>
            <pc:docMk/>
            <pc:sldMk cId="1019756627" sldId="356"/>
            <ac:spMk id="9" creationId="{648C6DEC-11E8-7B81-2CB2-D8B0A1A1C565}"/>
          </ac:spMkLst>
        </pc:spChg>
        <pc:spChg chg="add mod">
          <ac:chgData name="Machado, Fabio" userId="99190264-d35d-4ed2-bfb3-d4fbcb49b7b0" providerId="ADAL" clId="{DD697374-370F-994E-8090-EF9DBE7A9F1F}" dt="2025-06-02T23:19:03.668" v="3966" actId="1076"/>
          <ac:spMkLst>
            <pc:docMk/>
            <pc:sldMk cId="1019756627" sldId="356"/>
            <ac:spMk id="10" creationId="{D5BDF64F-B0A9-5A36-CC4D-12BE87CE7E20}"/>
          </ac:spMkLst>
        </pc:spChg>
        <pc:spChg chg="add mod">
          <ac:chgData name="Machado, Fabio" userId="99190264-d35d-4ed2-bfb3-d4fbcb49b7b0" providerId="ADAL" clId="{DD697374-370F-994E-8090-EF9DBE7A9F1F}" dt="2025-06-02T23:19:03.668" v="3966" actId="1076"/>
          <ac:spMkLst>
            <pc:docMk/>
            <pc:sldMk cId="1019756627" sldId="356"/>
            <ac:spMk id="11" creationId="{DBDA3444-0F7C-4D16-E167-BE02E5490CCD}"/>
          </ac:spMkLst>
        </pc:spChg>
        <pc:spChg chg="add mod">
          <ac:chgData name="Machado, Fabio" userId="99190264-d35d-4ed2-bfb3-d4fbcb49b7b0" providerId="ADAL" clId="{DD697374-370F-994E-8090-EF9DBE7A9F1F}" dt="2025-06-02T23:19:48.607" v="3981" actId="2085"/>
          <ac:spMkLst>
            <pc:docMk/>
            <pc:sldMk cId="1019756627" sldId="356"/>
            <ac:spMk id="12" creationId="{8628F8A6-162F-D3BF-2EC0-BBF6A9967C64}"/>
          </ac:spMkLst>
        </pc:spChg>
        <pc:spChg chg="add mod">
          <ac:chgData name="Machado, Fabio" userId="99190264-d35d-4ed2-bfb3-d4fbcb49b7b0" providerId="ADAL" clId="{DD697374-370F-994E-8090-EF9DBE7A9F1F}" dt="2025-06-02T23:19:48.607" v="3981" actId="2085"/>
          <ac:spMkLst>
            <pc:docMk/>
            <pc:sldMk cId="1019756627" sldId="356"/>
            <ac:spMk id="13" creationId="{F0A6B46B-D583-7506-A9CE-E2A7E6F2CBD0}"/>
          </ac:spMkLst>
        </pc:spChg>
        <pc:spChg chg="add mod">
          <ac:chgData name="Machado, Fabio" userId="99190264-d35d-4ed2-bfb3-d4fbcb49b7b0" providerId="ADAL" clId="{DD697374-370F-994E-8090-EF9DBE7A9F1F}" dt="2025-06-02T23:19:48.607" v="3981" actId="2085"/>
          <ac:spMkLst>
            <pc:docMk/>
            <pc:sldMk cId="1019756627" sldId="356"/>
            <ac:spMk id="14" creationId="{8EA609A1-34C3-D3F6-448E-2E9FCBB7151C}"/>
          </ac:spMkLst>
        </pc:spChg>
        <pc:picChg chg="add mod">
          <ac:chgData name="Machado, Fabio" userId="99190264-d35d-4ed2-bfb3-d4fbcb49b7b0" providerId="ADAL" clId="{DD697374-370F-994E-8090-EF9DBE7A9F1F}" dt="2025-06-02T23:17:41.341" v="3935" actId="1076"/>
          <ac:picMkLst>
            <pc:docMk/>
            <pc:sldMk cId="1019756627" sldId="356"/>
            <ac:picMk id="3" creationId="{86EDEA06-6334-823F-79AC-CCD8423CEE55}"/>
          </ac:picMkLst>
        </pc:picChg>
      </pc:sldChg>
      <pc:sldChg chg="addSp delSp modSp new del mod">
        <pc:chgData name="Machado, Fabio" userId="99190264-d35d-4ed2-bfb3-d4fbcb49b7b0" providerId="ADAL" clId="{DD697374-370F-994E-8090-EF9DBE7A9F1F}" dt="2025-06-02T23:15:09.636" v="3925" actId="2696"/>
        <pc:sldMkLst>
          <pc:docMk/>
          <pc:sldMk cId="4166214970" sldId="356"/>
        </pc:sldMkLst>
      </pc:sldChg>
      <pc:sldChg chg="addSp delSp modSp add mod">
        <pc:chgData name="Machado, Fabio" userId="99190264-d35d-4ed2-bfb3-d4fbcb49b7b0" providerId="ADAL" clId="{DD697374-370F-994E-8090-EF9DBE7A9F1F}" dt="2025-06-12T19:53:52.292" v="6586" actId="1076"/>
        <pc:sldMkLst>
          <pc:docMk/>
          <pc:sldMk cId="3900500598" sldId="357"/>
        </pc:sldMkLst>
        <pc:spChg chg="add mod">
          <ac:chgData name="Machado, Fabio" userId="99190264-d35d-4ed2-bfb3-d4fbcb49b7b0" providerId="ADAL" clId="{DD697374-370F-994E-8090-EF9DBE7A9F1F}" dt="2025-06-02T23:23:47.629" v="4010" actId="14100"/>
          <ac:spMkLst>
            <pc:docMk/>
            <pc:sldMk cId="3900500598" sldId="357"/>
            <ac:spMk id="4" creationId="{CF292406-D8BB-F188-CC43-498A2A921CDE}"/>
          </ac:spMkLst>
        </pc:spChg>
        <pc:spChg chg="add del mod">
          <ac:chgData name="Machado, Fabio" userId="99190264-d35d-4ed2-bfb3-d4fbcb49b7b0" providerId="ADAL" clId="{DD697374-370F-994E-8090-EF9DBE7A9F1F}" dt="2025-06-12T19:53:43.648" v="6583" actId="478"/>
          <ac:spMkLst>
            <pc:docMk/>
            <pc:sldMk cId="3900500598" sldId="357"/>
            <ac:spMk id="6" creationId="{6107B016-5492-5940-6875-ED051E81DEC4}"/>
          </ac:spMkLst>
        </pc:spChg>
        <pc:picChg chg="add mod">
          <ac:chgData name="Machado, Fabio" userId="99190264-d35d-4ed2-bfb3-d4fbcb49b7b0" providerId="ADAL" clId="{DD697374-370F-994E-8090-EF9DBE7A9F1F}" dt="2025-06-12T19:53:52.292" v="6586" actId="1076"/>
          <ac:picMkLst>
            <pc:docMk/>
            <pc:sldMk cId="3900500598" sldId="357"/>
            <ac:picMk id="2" creationId="{D7A87D94-65C6-FEA6-009D-949171F3D7DA}"/>
          </ac:picMkLst>
        </pc:picChg>
        <pc:picChg chg="add mod">
          <ac:chgData name="Machado, Fabio" userId="99190264-d35d-4ed2-bfb3-d4fbcb49b7b0" providerId="ADAL" clId="{DD697374-370F-994E-8090-EF9DBE7A9F1F}" dt="2025-06-12T19:53:52.292" v="6586" actId="1076"/>
          <ac:picMkLst>
            <pc:docMk/>
            <pc:sldMk cId="3900500598" sldId="357"/>
            <ac:picMk id="5" creationId="{334342F4-064A-61BB-4201-41B4A6BECE50}"/>
          </ac:picMkLst>
        </pc:picChg>
        <pc:picChg chg="add mod">
          <ac:chgData name="Machado, Fabio" userId="99190264-d35d-4ed2-bfb3-d4fbcb49b7b0" providerId="ADAL" clId="{DD697374-370F-994E-8090-EF9DBE7A9F1F}" dt="2025-06-12T19:53:47.645" v="6585" actId="14100"/>
          <ac:picMkLst>
            <pc:docMk/>
            <pc:sldMk cId="3900500598" sldId="357"/>
            <ac:picMk id="7" creationId="{AF61974C-314B-738A-3DC7-8DFA822F75FD}"/>
          </ac:picMkLst>
        </pc:picChg>
      </pc:sldChg>
      <pc:sldChg chg="addSp delSp modSp new mod">
        <pc:chgData name="Machado, Fabio" userId="99190264-d35d-4ed2-bfb3-d4fbcb49b7b0" providerId="ADAL" clId="{DD697374-370F-994E-8090-EF9DBE7A9F1F}" dt="2025-06-12T20:01:26.242" v="6808" actId="478"/>
        <pc:sldMkLst>
          <pc:docMk/>
          <pc:sldMk cId="3354741832" sldId="358"/>
        </pc:sldMkLst>
        <pc:spChg chg="mod">
          <ac:chgData name="Machado, Fabio" userId="99190264-d35d-4ed2-bfb3-d4fbcb49b7b0" providerId="ADAL" clId="{DD697374-370F-994E-8090-EF9DBE7A9F1F}" dt="2025-06-02T23:33:41.657" v="4095" actId="1076"/>
          <ac:spMkLst>
            <pc:docMk/>
            <pc:sldMk cId="3354741832" sldId="358"/>
            <ac:spMk id="2" creationId="{50C95F2E-5785-764B-EE40-D188472F07E2}"/>
          </ac:spMkLst>
        </pc:spChg>
        <pc:spChg chg="add del mod">
          <ac:chgData name="Machado, Fabio" userId="99190264-d35d-4ed2-bfb3-d4fbcb49b7b0" providerId="ADAL" clId="{DD697374-370F-994E-8090-EF9DBE7A9F1F}" dt="2025-06-12T20:01:24.288" v="6807" actId="478"/>
          <ac:spMkLst>
            <pc:docMk/>
            <pc:sldMk cId="3354741832" sldId="358"/>
            <ac:spMk id="3" creationId="{FB3D84CD-97B0-3AE3-801E-54875171D613}"/>
          </ac:spMkLst>
        </pc:spChg>
        <pc:spChg chg="add del mod">
          <ac:chgData name="Machado, Fabio" userId="99190264-d35d-4ed2-bfb3-d4fbcb49b7b0" providerId="ADAL" clId="{DD697374-370F-994E-8090-EF9DBE7A9F1F}" dt="2025-06-12T20:01:16.668" v="6806" actId="478"/>
          <ac:spMkLst>
            <pc:docMk/>
            <pc:sldMk cId="3354741832" sldId="358"/>
            <ac:spMk id="4" creationId="{1A1B3708-6123-C2FD-680F-66A61F67E5F3}"/>
          </ac:spMkLst>
        </pc:spChg>
        <pc:spChg chg="add del mod">
          <ac:chgData name="Machado, Fabio" userId="99190264-d35d-4ed2-bfb3-d4fbcb49b7b0" providerId="ADAL" clId="{DD697374-370F-994E-8090-EF9DBE7A9F1F}" dt="2025-06-12T19:59:53.945" v="6790" actId="478"/>
          <ac:spMkLst>
            <pc:docMk/>
            <pc:sldMk cId="3354741832" sldId="358"/>
            <ac:spMk id="5" creationId="{F572E74D-0E99-1A8D-E0FB-4E3BF5F144EB}"/>
          </ac:spMkLst>
        </pc:spChg>
        <pc:spChg chg="add del mod">
          <ac:chgData name="Machado, Fabio" userId="99190264-d35d-4ed2-bfb3-d4fbcb49b7b0" providerId="ADAL" clId="{DD697374-370F-994E-8090-EF9DBE7A9F1F}" dt="2025-06-12T20:01:16.668" v="6806" actId="478"/>
          <ac:spMkLst>
            <pc:docMk/>
            <pc:sldMk cId="3354741832" sldId="358"/>
            <ac:spMk id="6" creationId="{A1133133-9AE0-06B2-8CA7-A79859536EC8}"/>
          </ac:spMkLst>
        </pc:spChg>
        <pc:spChg chg="add mod">
          <ac:chgData name="Machado, Fabio" userId="99190264-d35d-4ed2-bfb3-d4fbcb49b7b0" providerId="ADAL" clId="{DD697374-370F-994E-8090-EF9DBE7A9F1F}" dt="2025-06-12T20:00:41.444" v="6800" actId="1076"/>
          <ac:spMkLst>
            <pc:docMk/>
            <pc:sldMk cId="3354741832" sldId="358"/>
            <ac:spMk id="7" creationId="{56C7D0B6-6BB7-2ADA-76B4-79C79F182EFB}"/>
          </ac:spMkLst>
        </pc:spChg>
        <pc:spChg chg="add del mod">
          <ac:chgData name="Machado, Fabio" userId="99190264-d35d-4ed2-bfb3-d4fbcb49b7b0" providerId="ADAL" clId="{DD697374-370F-994E-8090-EF9DBE7A9F1F}" dt="2025-06-12T20:01:16.668" v="6806" actId="478"/>
          <ac:spMkLst>
            <pc:docMk/>
            <pc:sldMk cId="3354741832" sldId="358"/>
            <ac:spMk id="8" creationId="{F2921DA4-A2A0-8828-2177-A2C6A4AF9D28}"/>
          </ac:spMkLst>
        </pc:spChg>
        <pc:spChg chg="add del mod">
          <ac:chgData name="Machado, Fabio" userId="99190264-d35d-4ed2-bfb3-d4fbcb49b7b0" providerId="ADAL" clId="{DD697374-370F-994E-8090-EF9DBE7A9F1F}" dt="2025-06-12T20:00:19.964" v="6796" actId="478"/>
          <ac:spMkLst>
            <pc:docMk/>
            <pc:sldMk cId="3354741832" sldId="358"/>
            <ac:spMk id="9" creationId="{E5F0847C-F800-6913-B007-697D138A5A19}"/>
          </ac:spMkLst>
        </pc:spChg>
        <pc:spChg chg="add del mod">
          <ac:chgData name="Machado, Fabio" userId="99190264-d35d-4ed2-bfb3-d4fbcb49b7b0" providerId="ADAL" clId="{DD697374-370F-994E-8090-EF9DBE7A9F1F}" dt="2025-06-12T19:56:49.958" v="6719" actId="478"/>
          <ac:spMkLst>
            <pc:docMk/>
            <pc:sldMk cId="3354741832" sldId="358"/>
            <ac:spMk id="13" creationId="{619BCC89-0618-2714-5743-0DA322AC93D3}"/>
          </ac:spMkLst>
        </pc:spChg>
        <pc:spChg chg="add mod">
          <ac:chgData name="Machado, Fabio" userId="99190264-d35d-4ed2-bfb3-d4fbcb49b7b0" providerId="ADAL" clId="{DD697374-370F-994E-8090-EF9DBE7A9F1F}" dt="2025-06-12T20:00:41.444" v="6800" actId="1076"/>
          <ac:spMkLst>
            <pc:docMk/>
            <pc:sldMk cId="3354741832" sldId="358"/>
            <ac:spMk id="14" creationId="{DA9C9EF0-C114-DB25-7E02-1405B308AF57}"/>
          </ac:spMkLst>
        </pc:spChg>
        <pc:spChg chg="add del mod">
          <ac:chgData name="Machado, Fabio" userId="99190264-d35d-4ed2-bfb3-d4fbcb49b7b0" providerId="ADAL" clId="{DD697374-370F-994E-8090-EF9DBE7A9F1F}" dt="2025-06-12T20:01:16.668" v="6806" actId="478"/>
          <ac:spMkLst>
            <pc:docMk/>
            <pc:sldMk cId="3354741832" sldId="358"/>
            <ac:spMk id="15" creationId="{B3A788A3-E7B7-02ED-A6AB-D446BA718DAC}"/>
          </ac:spMkLst>
        </pc:spChg>
        <pc:spChg chg="add mod">
          <ac:chgData name="Machado, Fabio" userId="99190264-d35d-4ed2-bfb3-d4fbcb49b7b0" providerId="ADAL" clId="{DD697374-370F-994E-8090-EF9DBE7A9F1F}" dt="2025-06-12T20:00:41.444" v="6800" actId="1076"/>
          <ac:spMkLst>
            <pc:docMk/>
            <pc:sldMk cId="3354741832" sldId="358"/>
            <ac:spMk id="21" creationId="{FDDFDB1D-106D-F217-0263-C3C281E2AE0F}"/>
          </ac:spMkLst>
        </pc:spChg>
        <pc:spChg chg="add del mod">
          <ac:chgData name="Machado, Fabio" userId="99190264-d35d-4ed2-bfb3-d4fbcb49b7b0" providerId="ADAL" clId="{DD697374-370F-994E-8090-EF9DBE7A9F1F}" dt="2025-06-12T20:01:26.242" v="6808" actId="478"/>
          <ac:spMkLst>
            <pc:docMk/>
            <pc:sldMk cId="3354741832" sldId="358"/>
            <ac:spMk id="24" creationId="{9BE2ED23-F7F3-7597-311D-8C14B5F4AFD1}"/>
          </ac:spMkLst>
        </pc:spChg>
        <pc:spChg chg="add mod">
          <ac:chgData name="Machado, Fabio" userId="99190264-d35d-4ed2-bfb3-d4fbcb49b7b0" providerId="ADAL" clId="{DD697374-370F-994E-8090-EF9DBE7A9F1F}" dt="2025-06-12T20:00:41.444" v="6800" actId="1076"/>
          <ac:spMkLst>
            <pc:docMk/>
            <pc:sldMk cId="3354741832" sldId="358"/>
            <ac:spMk id="25" creationId="{F91FDE38-48A8-E4C9-4256-FB1AA0B302AF}"/>
          </ac:spMkLst>
        </pc:spChg>
        <pc:spChg chg="add del mod">
          <ac:chgData name="Machado, Fabio" userId="99190264-d35d-4ed2-bfb3-d4fbcb49b7b0" providerId="ADAL" clId="{DD697374-370F-994E-8090-EF9DBE7A9F1F}" dt="2025-06-12T20:01:16.668" v="6806" actId="478"/>
          <ac:spMkLst>
            <pc:docMk/>
            <pc:sldMk cId="3354741832" sldId="358"/>
            <ac:spMk id="28" creationId="{034CDD7E-29DF-1784-77CE-7123908AA500}"/>
          </ac:spMkLst>
        </pc:spChg>
        <pc:picChg chg="add mod">
          <ac:chgData name="Machado, Fabio" userId="99190264-d35d-4ed2-bfb3-d4fbcb49b7b0" providerId="ADAL" clId="{DD697374-370F-994E-8090-EF9DBE7A9F1F}" dt="2025-06-12T19:59:42.074" v="6772" actId="1076"/>
          <ac:picMkLst>
            <pc:docMk/>
            <pc:sldMk cId="3354741832" sldId="358"/>
            <ac:picMk id="10242" creationId="{BDE16A70-8FFA-A331-B113-9159071FFBD5}"/>
          </ac:picMkLst>
        </pc:picChg>
        <pc:cxnChg chg="add del mod">
          <ac:chgData name="Machado, Fabio" userId="99190264-d35d-4ed2-bfb3-d4fbcb49b7b0" providerId="ADAL" clId="{DD697374-370F-994E-8090-EF9DBE7A9F1F}" dt="2025-06-12T20:01:16.668" v="6806" actId="478"/>
          <ac:cxnSpMkLst>
            <pc:docMk/>
            <pc:sldMk cId="3354741832" sldId="358"/>
            <ac:cxnSpMk id="10" creationId="{26E09734-E39C-3A52-E4A1-F5E8734452FC}"/>
          </ac:cxnSpMkLst>
        </pc:cxnChg>
        <pc:cxnChg chg="add del mod">
          <ac:chgData name="Machado, Fabio" userId="99190264-d35d-4ed2-bfb3-d4fbcb49b7b0" providerId="ADAL" clId="{DD697374-370F-994E-8090-EF9DBE7A9F1F}" dt="2025-06-12T20:01:16.668" v="6806" actId="478"/>
          <ac:cxnSpMkLst>
            <pc:docMk/>
            <pc:sldMk cId="3354741832" sldId="358"/>
            <ac:cxnSpMk id="11" creationId="{26E08717-A257-7672-98AF-A57BD1ADEFFF}"/>
          </ac:cxnSpMkLst>
        </pc:cxnChg>
        <pc:cxnChg chg="add del mod">
          <ac:chgData name="Machado, Fabio" userId="99190264-d35d-4ed2-bfb3-d4fbcb49b7b0" providerId="ADAL" clId="{DD697374-370F-994E-8090-EF9DBE7A9F1F}" dt="2025-06-12T20:01:16.668" v="6806" actId="478"/>
          <ac:cxnSpMkLst>
            <pc:docMk/>
            <pc:sldMk cId="3354741832" sldId="358"/>
            <ac:cxnSpMk id="12" creationId="{63DDFE29-C0E7-B62A-7D98-CCB32E08342E}"/>
          </ac:cxnSpMkLst>
        </pc:cxnChg>
      </pc:sldChg>
      <pc:sldChg chg="addSp delSp modSp new mod">
        <pc:chgData name="Machado, Fabio" userId="99190264-d35d-4ed2-bfb3-d4fbcb49b7b0" providerId="ADAL" clId="{DD697374-370F-994E-8090-EF9DBE7A9F1F}" dt="2025-06-02T23:36:58.024" v="4234" actId="1076"/>
        <pc:sldMkLst>
          <pc:docMk/>
          <pc:sldMk cId="646259075" sldId="359"/>
        </pc:sldMkLst>
        <pc:spChg chg="add mod">
          <ac:chgData name="Machado, Fabio" userId="99190264-d35d-4ed2-bfb3-d4fbcb49b7b0" providerId="ADAL" clId="{DD697374-370F-994E-8090-EF9DBE7A9F1F}" dt="2025-06-02T23:36:58.024" v="4234" actId="1076"/>
          <ac:spMkLst>
            <pc:docMk/>
            <pc:sldMk cId="646259075" sldId="359"/>
            <ac:spMk id="4" creationId="{99AB9419-94C6-47E8-BE6E-21D092A01EA1}"/>
          </ac:spMkLst>
        </pc:spChg>
        <pc:picChg chg="add mod">
          <ac:chgData name="Machado, Fabio" userId="99190264-d35d-4ed2-bfb3-d4fbcb49b7b0" providerId="ADAL" clId="{DD697374-370F-994E-8090-EF9DBE7A9F1F}" dt="2025-06-02T23:36:06.844" v="4123" actId="14100"/>
          <ac:picMkLst>
            <pc:docMk/>
            <pc:sldMk cId="646259075" sldId="359"/>
            <ac:picMk id="3" creationId="{56688459-2653-0CA5-C405-CBAEDC6F4CFD}"/>
          </ac:picMkLst>
        </pc:picChg>
      </pc:sldChg>
      <pc:sldChg chg="addSp delSp modSp add mod">
        <pc:chgData name="Machado, Fabio" userId="99190264-d35d-4ed2-bfb3-d4fbcb49b7b0" providerId="ADAL" clId="{DD697374-370F-994E-8090-EF9DBE7A9F1F}" dt="2025-06-02T23:44:22.960" v="4320" actId="14100"/>
        <pc:sldMkLst>
          <pc:docMk/>
          <pc:sldMk cId="564304973" sldId="360"/>
        </pc:sldMkLst>
        <pc:spChg chg="add mod">
          <ac:chgData name="Machado, Fabio" userId="99190264-d35d-4ed2-bfb3-d4fbcb49b7b0" providerId="ADAL" clId="{DD697374-370F-994E-8090-EF9DBE7A9F1F}" dt="2025-06-02T23:37:46.489" v="4240" actId="14100"/>
          <ac:spMkLst>
            <pc:docMk/>
            <pc:sldMk cId="564304973" sldId="360"/>
            <ac:spMk id="2" creationId="{99A1A07B-8509-4C9E-7080-225191FA0133}"/>
          </ac:spMkLst>
        </pc:spChg>
        <pc:spChg chg="mod">
          <ac:chgData name="Machado, Fabio" userId="99190264-d35d-4ed2-bfb3-d4fbcb49b7b0" providerId="ADAL" clId="{DD697374-370F-994E-8090-EF9DBE7A9F1F}" dt="2025-06-02T23:38:04.994" v="4257" actId="1035"/>
          <ac:spMkLst>
            <pc:docMk/>
            <pc:sldMk cId="564304973" sldId="360"/>
            <ac:spMk id="4" creationId="{89949535-0CA0-49E0-0C4E-18DA5C709F77}"/>
          </ac:spMkLst>
        </pc:spChg>
        <pc:spChg chg="add mod">
          <ac:chgData name="Machado, Fabio" userId="99190264-d35d-4ed2-bfb3-d4fbcb49b7b0" providerId="ADAL" clId="{DD697374-370F-994E-8090-EF9DBE7A9F1F}" dt="2025-06-02T23:37:46.489" v="4240" actId="14100"/>
          <ac:spMkLst>
            <pc:docMk/>
            <pc:sldMk cId="564304973" sldId="360"/>
            <ac:spMk id="5" creationId="{D87B6A1A-F5AE-257D-6D0D-274C6D4D0077}"/>
          </ac:spMkLst>
        </pc:spChg>
        <pc:spChg chg="add mod">
          <ac:chgData name="Machado, Fabio" userId="99190264-d35d-4ed2-bfb3-d4fbcb49b7b0" providerId="ADAL" clId="{DD697374-370F-994E-8090-EF9DBE7A9F1F}" dt="2025-06-02T23:37:46.489" v="4240" actId="14100"/>
          <ac:spMkLst>
            <pc:docMk/>
            <pc:sldMk cId="564304973" sldId="360"/>
            <ac:spMk id="6" creationId="{1E74F9ED-ED77-C462-17F5-1FB627781E2A}"/>
          </ac:spMkLst>
        </pc:spChg>
        <pc:spChg chg="add mod">
          <ac:chgData name="Machado, Fabio" userId="99190264-d35d-4ed2-bfb3-d4fbcb49b7b0" providerId="ADAL" clId="{DD697374-370F-994E-8090-EF9DBE7A9F1F}" dt="2025-06-02T23:44:11.960" v="4317" actId="207"/>
          <ac:spMkLst>
            <pc:docMk/>
            <pc:sldMk cId="564304973" sldId="360"/>
            <ac:spMk id="59" creationId="{0782F54B-02E2-D540-DAA9-DD4B5FE0B2DA}"/>
          </ac:spMkLst>
        </pc:spChg>
        <pc:spChg chg="add mod">
          <ac:chgData name="Machado, Fabio" userId="99190264-d35d-4ed2-bfb3-d4fbcb49b7b0" providerId="ADAL" clId="{DD697374-370F-994E-8090-EF9DBE7A9F1F}" dt="2025-06-02T23:44:17.246" v="4319" actId="1076"/>
          <ac:spMkLst>
            <pc:docMk/>
            <pc:sldMk cId="564304973" sldId="360"/>
            <ac:spMk id="60" creationId="{4E9C5B7E-CD48-2053-3683-DFA12BAEF2A5}"/>
          </ac:spMkLst>
        </pc:spChg>
        <pc:grpChg chg="add mod">
          <ac:chgData name="Machado, Fabio" userId="99190264-d35d-4ed2-bfb3-d4fbcb49b7b0" providerId="ADAL" clId="{DD697374-370F-994E-8090-EF9DBE7A9F1F}" dt="2025-06-02T23:38:10.506" v="4259" actId="14100"/>
          <ac:grpSpMkLst>
            <pc:docMk/>
            <pc:sldMk cId="564304973" sldId="360"/>
            <ac:grpSpMk id="7" creationId="{D89CF12B-CF10-E07A-897E-02385D2FD11C}"/>
          </ac:grpSpMkLst>
        </pc:grpChg>
        <pc:grpChg chg="add mod">
          <ac:chgData name="Machado, Fabio" userId="99190264-d35d-4ed2-bfb3-d4fbcb49b7b0" providerId="ADAL" clId="{DD697374-370F-994E-8090-EF9DBE7A9F1F}" dt="2025-06-02T23:40:33.544" v="4298" actId="688"/>
          <ac:grpSpMkLst>
            <pc:docMk/>
            <pc:sldMk cId="564304973" sldId="360"/>
            <ac:grpSpMk id="50" creationId="{BB4ADACB-1EC7-A4F8-1C5C-78326689A933}"/>
          </ac:grpSpMkLst>
        </pc:grpChg>
        <pc:cxnChg chg="add">
          <ac:chgData name="Machado, Fabio" userId="99190264-d35d-4ed2-bfb3-d4fbcb49b7b0" providerId="ADAL" clId="{DD697374-370F-994E-8090-EF9DBE7A9F1F}" dt="2025-06-02T23:38:23.293" v="4260" actId="11529"/>
          <ac:cxnSpMkLst>
            <pc:docMk/>
            <pc:sldMk cId="564304973" sldId="360"/>
            <ac:cxnSpMk id="9" creationId="{C8E1892A-8728-0548-0B74-B87C225F5500}"/>
          </ac:cxnSpMkLst>
        </pc:cxnChg>
        <pc:cxnChg chg="add mod">
          <ac:chgData name="Machado, Fabio" userId="99190264-d35d-4ed2-bfb3-d4fbcb49b7b0" providerId="ADAL" clId="{DD697374-370F-994E-8090-EF9DBE7A9F1F}" dt="2025-06-02T23:38:30.179" v="4263" actId="14100"/>
          <ac:cxnSpMkLst>
            <pc:docMk/>
            <pc:sldMk cId="564304973" sldId="360"/>
            <ac:cxnSpMk id="10" creationId="{9E95BB64-AB0A-05F9-E287-751C390C1D59}"/>
          </ac:cxnSpMkLst>
        </pc:cxnChg>
        <pc:cxnChg chg="add mod">
          <ac:chgData name="Machado, Fabio" userId="99190264-d35d-4ed2-bfb3-d4fbcb49b7b0" providerId="ADAL" clId="{DD697374-370F-994E-8090-EF9DBE7A9F1F}" dt="2025-06-02T23:38:35.342" v="4266" actId="14100"/>
          <ac:cxnSpMkLst>
            <pc:docMk/>
            <pc:sldMk cId="564304973" sldId="360"/>
            <ac:cxnSpMk id="13" creationId="{A9C1A848-F046-4D0C-6ECE-B54EEF99CAF1}"/>
          </ac:cxnSpMkLst>
        </pc:cxnChg>
        <pc:cxnChg chg="add mod">
          <ac:chgData name="Machado, Fabio" userId="99190264-d35d-4ed2-bfb3-d4fbcb49b7b0" providerId="ADAL" clId="{DD697374-370F-994E-8090-EF9DBE7A9F1F}" dt="2025-06-02T23:38:43.175" v="4269" actId="14100"/>
          <ac:cxnSpMkLst>
            <pc:docMk/>
            <pc:sldMk cId="564304973" sldId="360"/>
            <ac:cxnSpMk id="16" creationId="{0421D0E4-9ED5-72AF-8778-925D010EF5E7}"/>
          </ac:cxnSpMkLst>
        </pc:cxnChg>
        <pc:cxnChg chg="add mod">
          <ac:chgData name="Machado, Fabio" userId="99190264-d35d-4ed2-bfb3-d4fbcb49b7b0" providerId="ADAL" clId="{DD697374-370F-994E-8090-EF9DBE7A9F1F}" dt="2025-06-02T23:38:55.227" v="4274" actId="14100"/>
          <ac:cxnSpMkLst>
            <pc:docMk/>
            <pc:sldMk cId="564304973" sldId="360"/>
            <ac:cxnSpMk id="18" creationId="{E1AFCB37-EA95-09A1-155B-1C2A8CD62BCC}"/>
          </ac:cxnSpMkLst>
        </pc:cxnChg>
        <pc:cxnChg chg="add mod">
          <ac:chgData name="Machado, Fabio" userId="99190264-d35d-4ed2-bfb3-d4fbcb49b7b0" providerId="ADAL" clId="{DD697374-370F-994E-8090-EF9DBE7A9F1F}" dt="2025-06-02T23:39:02.943" v="4277" actId="14100"/>
          <ac:cxnSpMkLst>
            <pc:docMk/>
            <pc:sldMk cId="564304973" sldId="360"/>
            <ac:cxnSpMk id="23" creationId="{CEEA94F5-EBAE-3863-1E5A-18CB00C8779F}"/>
          </ac:cxnSpMkLst>
        </pc:cxnChg>
        <pc:cxnChg chg="add mod">
          <ac:chgData name="Machado, Fabio" userId="99190264-d35d-4ed2-bfb3-d4fbcb49b7b0" providerId="ADAL" clId="{DD697374-370F-994E-8090-EF9DBE7A9F1F}" dt="2025-06-02T23:39:10.979" v="4281" actId="14100"/>
          <ac:cxnSpMkLst>
            <pc:docMk/>
            <pc:sldMk cId="564304973" sldId="360"/>
            <ac:cxnSpMk id="26" creationId="{9E7B93EE-1EA9-D382-8FDE-DBDA0637E410}"/>
          </ac:cxnSpMkLst>
        </pc:cxnChg>
        <pc:cxnChg chg="add mod">
          <ac:chgData name="Machado, Fabio" userId="99190264-d35d-4ed2-bfb3-d4fbcb49b7b0" providerId="ADAL" clId="{DD697374-370F-994E-8090-EF9DBE7A9F1F}" dt="2025-06-02T23:39:14.745" v="4283" actId="14100"/>
          <ac:cxnSpMkLst>
            <pc:docMk/>
            <pc:sldMk cId="564304973" sldId="360"/>
            <ac:cxnSpMk id="30" creationId="{87EDE855-6A2A-456F-9FB8-ADED1DC169E4}"/>
          </ac:cxnSpMkLst>
        </pc:cxnChg>
        <pc:cxnChg chg="add mod">
          <ac:chgData name="Machado, Fabio" userId="99190264-d35d-4ed2-bfb3-d4fbcb49b7b0" providerId="ADAL" clId="{DD697374-370F-994E-8090-EF9DBE7A9F1F}" dt="2025-06-02T23:39:21.226" v="4286" actId="14100"/>
          <ac:cxnSpMkLst>
            <pc:docMk/>
            <pc:sldMk cId="564304973" sldId="360"/>
            <ac:cxnSpMk id="32" creationId="{DBDE35AF-3A3D-E550-B166-831B3F9C5C9B}"/>
          </ac:cxnSpMkLst>
        </pc:cxnChg>
        <pc:cxnChg chg="add mod">
          <ac:chgData name="Machado, Fabio" userId="99190264-d35d-4ed2-bfb3-d4fbcb49b7b0" providerId="ADAL" clId="{DD697374-370F-994E-8090-EF9DBE7A9F1F}" dt="2025-06-02T23:39:46.125" v="4292" actId="14100"/>
          <ac:cxnSpMkLst>
            <pc:docMk/>
            <pc:sldMk cId="564304973" sldId="360"/>
            <ac:cxnSpMk id="35" creationId="{5B740374-1323-2BC0-D677-7FEDF293D831}"/>
          </ac:cxnSpMkLst>
        </pc:cxnChg>
        <pc:cxnChg chg="add mod">
          <ac:chgData name="Machado, Fabio" userId="99190264-d35d-4ed2-bfb3-d4fbcb49b7b0" providerId="ADAL" clId="{DD697374-370F-994E-8090-EF9DBE7A9F1F}" dt="2025-06-02T23:41:57.426" v="4305" actId="1076"/>
          <ac:cxnSpMkLst>
            <pc:docMk/>
            <pc:sldMk cId="564304973" sldId="360"/>
            <ac:cxnSpMk id="41" creationId="{6F9F6E80-DEF1-442E-992D-160F45655728}"/>
          </ac:cxnSpMkLst>
        </pc:cxnChg>
        <pc:cxnChg chg="add mod">
          <ac:chgData name="Machado, Fabio" userId="99190264-d35d-4ed2-bfb3-d4fbcb49b7b0" providerId="ADAL" clId="{DD697374-370F-994E-8090-EF9DBE7A9F1F}" dt="2025-06-02T23:42:04.761" v="4307" actId="14100"/>
          <ac:cxnSpMkLst>
            <pc:docMk/>
            <pc:sldMk cId="564304973" sldId="360"/>
            <ac:cxnSpMk id="42" creationId="{9ED18F6B-2644-58B1-EB9F-D6D8F79AA421}"/>
          </ac:cxnSpMkLst>
        </pc:cxnChg>
        <pc:cxnChg chg="add mod">
          <ac:chgData name="Machado, Fabio" userId="99190264-d35d-4ed2-bfb3-d4fbcb49b7b0" providerId="ADAL" clId="{DD697374-370F-994E-8090-EF9DBE7A9F1F}" dt="2025-06-02T23:41:50.285" v="4303" actId="14100"/>
          <ac:cxnSpMkLst>
            <pc:docMk/>
            <pc:sldMk cId="564304973" sldId="360"/>
            <ac:cxnSpMk id="43" creationId="{36CBBA65-1B2B-A642-0C95-2415A0986321}"/>
          </ac:cxnSpMkLst>
        </pc:cxnChg>
        <pc:cxnChg chg="add mod">
          <ac:chgData name="Machado, Fabio" userId="99190264-d35d-4ed2-bfb3-d4fbcb49b7b0" providerId="ADAL" clId="{DD697374-370F-994E-8090-EF9DBE7A9F1F}" dt="2025-06-02T23:40:11.263" v="4294" actId="1076"/>
          <ac:cxnSpMkLst>
            <pc:docMk/>
            <pc:sldMk cId="564304973" sldId="360"/>
            <ac:cxnSpMk id="44" creationId="{72EF4A43-BF07-57CA-0A1A-E8FAAA9EA989}"/>
          </ac:cxnSpMkLst>
        </pc:cxnChg>
        <pc:cxnChg chg="add mod">
          <ac:chgData name="Machado, Fabio" userId="99190264-d35d-4ed2-bfb3-d4fbcb49b7b0" providerId="ADAL" clId="{DD697374-370F-994E-8090-EF9DBE7A9F1F}" dt="2025-06-02T23:40:11.263" v="4294" actId="1076"/>
          <ac:cxnSpMkLst>
            <pc:docMk/>
            <pc:sldMk cId="564304973" sldId="360"/>
            <ac:cxnSpMk id="45" creationId="{11CA3AC1-A3EA-219A-046E-78116AE9CB91}"/>
          </ac:cxnSpMkLst>
        </pc:cxnChg>
        <pc:cxnChg chg="add mod">
          <ac:chgData name="Machado, Fabio" userId="99190264-d35d-4ed2-bfb3-d4fbcb49b7b0" providerId="ADAL" clId="{DD697374-370F-994E-8090-EF9DBE7A9F1F}" dt="2025-06-02T23:41:34.460" v="4299" actId="14100"/>
          <ac:cxnSpMkLst>
            <pc:docMk/>
            <pc:sldMk cId="564304973" sldId="360"/>
            <ac:cxnSpMk id="46" creationId="{916E555E-DF89-F0C3-820B-DC463789106D}"/>
          </ac:cxnSpMkLst>
        </pc:cxnChg>
        <pc:cxnChg chg="add mod">
          <ac:chgData name="Machado, Fabio" userId="99190264-d35d-4ed2-bfb3-d4fbcb49b7b0" providerId="ADAL" clId="{DD697374-370F-994E-8090-EF9DBE7A9F1F}" dt="2025-06-02T23:44:22.960" v="4320" actId="14100"/>
          <ac:cxnSpMkLst>
            <pc:docMk/>
            <pc:sldMk cId="564304973" sldId="360"/>
            <ac:cxnSpMk id="48" creationId="{90700927-5DC4-BB08-32DB-1F93E2C90E07}"/>
          </ac:cxnSpMkLst>
        </pc:cxnChg>
        <pc:cxnChg chg="add mod">
          <ac:chgData name="Machado, Fabio" userId="99190264-d35d-4ed2-bfb3-d4fbcb49b7b0" providerId="ADAL" clId="{DD697374-370F-994E-8090-EF9DBE7A9F1F}" dt="2025-06-02T23:40:11.263" v="4294" actId="1076"/>
          <ac:cxnSpMkLst>
            <pc:docMk/>
            <pc:sldMk cId="564304973" sldId="360"/>
            <ac:cxnSpMk id="49" creationId="{E421B343-ABE6-34CA-8162-82C2DF9A7B7D}"/>
          </ac:cxnSpMkLst>
        </pc:cxnChg>
      </pc:sldChg>
      <pc:sldChg chg="addSp modSp add mod">
        <pc:chgData name="Machado, Fabio" userId="99190264-d35d-4ed2-bfb3-d4fbcb49b7b0" providerId="ADAL" clId="{DD697374-370F-994E-8090-EF9DBE7A9F1F}" dt="2025-06-02T23:49:56.311" v="4480" actId="20577"/>
        <pc:sldMkLst>
          <pc:docMk/>
          <pc:sldMk cId="1158644918" sldId="361"/>
        </pc:sldMkLst>
        <pc:spChg chg="add mod">
          <ac:chgData name="Machado, Fabio" userId="99190264-d35d-4ed2-bfb3-d4fbcb49b7b0" providerId="ADAL" clId="{DD697374-370F-994E-8090-EF9DBE7A9F1F}" dt="2025-06-02T23:49:56.311" v="4480" actId="20577"/>
          <ac:spMkLst>
            <pc:docMk/>
            <pc:sldMk cId="1158644918" sldId="361"/>
            <ac:spMk id="3" creationId="{2210AFE5-8525-CF1A-D3F9-72FBA5C218AA}"/>
          </ac:spMkLst>
        </pc:spChg>
      </pc:sldChg>
      <pc:sldChg chg="addSp delSp modSp add mod">
        <pc:chgData name="Machado, Fabio" userId="99190264-d35d-4ed2-bfb3-d4fbcb49b7b0" providerId="ADAL" clId="{DD697374-370F-994E-8090-EF9DBE7A9F1F}" dt="2025-06-03T01:54:08.974" v="4593" actId="14100"/>
        <pc:sldMkLst>
          <pc:docMk/>
          <pc:sldMk cId="1142415932" sldId="362"/>
        </pc:sldMkLst>
        <pc:spChg chg="add mod">
          <ac:chgData name="Machado, Fabio" userId="99190264-d35d-4ed2-bfb3-d4fbcb49b7b0" providerId="ADAL" clId="{DD697374-370F-994E-8090-EF9DBE7A9F1F}" dt="2025-06-03T01:54:08.974" v="4593" actId="14100"/>
          <ac:spMkLst>
            <pc:docMk/>
            <pc:sldMk cId="1142415932" sldId="362"/>
            <ac:spMk id="17" creationId="{C8EF412C-75DA-095D-95C1-ABB3693B323E}"/>
          </ac:spMkLst>
        </pc:spChg>
        <pc:spChg chg="add mod">
          <ac:chgData name="Machado, Fabio" userId="99190264-d35d-4ed2-bfb3-d4fbcb49b7b0" providerId="ADAL" clId="{DD697374-370F-994E-8090-EF9DBE7A9F1F}" dt="2025-06-02T23:51:42.682" v="4508" actId="14100"/>
          <ac:spMkLst>
            <pc:docMk/>
            <pc:sldMk cId="1142415932" sldId="362"/>
            <ac:spMk id="19" creationId="{C149040A-4BDC-826B-4463-516908F758EE}"/>
          </ac:spMkLst>
        </pc:spChg>
        <pc:cxnChg chg="add mod">
          <ac:chgData name="Machado, Fabio" userId="99190264-d35d-4ed2-bfb3-d4fbcb49b7b0" providerId="ADAL" clId="{DD697374-370F-994E-8090-EF9DBE7A9F1F}" dt="2025-06-02T23:50:55.399" v="4498" actId="693"/>
          <ac:cxnSpMkLst>
            <pc:docMk/>
            <pc:sldMk cId="1142415932" sldId="362"/>
            <ac:cxnSpMk id="11" creationId="{136C93B9-B4D7-6E90-51BF-AC8180D7A019}"/>
          </ac:cxnSpMkLst>
        </pc:cxnChg>
        <pc:cxnChg chg="add mod">
          <ac:chgData name="Machado, Fabio" userId="99190264-d35d-4ed2-bfb3-d4fbcb49b7b0" providerId="ADAL" clId="{DD697374-370F-994E-8090-EF9DBE7A9F1F}" dt="2025-06-02T23:50:55.399" v="4498" actId="693"/>
          <ac:cxnSpMkLst>
            <pc:docMk/>
            <pc:sldMk cId="1142415932" sldId="362"/>
            <ac:cxnSpMk id="12" creationId="{09A9DEDC-A85C-D27A-0CF5-FDAFE3A6CB3C}"/>
          </ac:cxnSpMkLst>
        </pc:cxnChg>
      </pc:sldChg>
      <pc:sldChg chg="addSp delSp modSp new mod">
        <pc:chgData name="Machado, Fabio" userId="99190264-d35d-4ed2-bfb3-d4fbcb49b7b0" providerId="ADAL" clId="{DD697374-370F-994E-8090-EF9DBE7A9F1F}" dt="2025-06-12T20:06:32.150" v="6958" actId="14100"/>
        <pc:sldMkLst>
          <pc:docMk/>
          <pc:sldMk cId="4250857661" sldId="363"/>
        </pc:sldMkLst>
        <pc:spChg chg="add mod">
          <ac:chgData name="Machado, Fabio" userId="99190264-d35d-4ed2-bfb3-d4fbcb49b7b0" providerId="ADAL" clId="{DD697374-370F-994E-8090-EF9DBE7A9F1F}" dt="2025-06-02T23:53:39.381" v="4532" actId="1076"/>
          <ac:spMkLst>
            <pc:docMk/>
            <pc:sldMk cId="4250857661" sldId="363"/>
            <ac:spMk id="4" creationId="{25E03EFE-B822-8A13-967F-238DA14F724A}"/>
          </ac:spMkLst>
        </pc:spChg>
        <pc:spChg chg="add mod">
          <ac:chgData name="Machado, Fabio" userId="99190264-d35d-4ed2-bfb3-d4fbcb49b7b0" providerId="ADAL" clId="{DD697374-370F-994E-8090-EF9DBE7A9F1F}" dt="2025-06-02T23:54:10.379" v="4558" actId="1076"/>
          <ac:spMkLst>
            <pc:docMk/>
            <pc:sldMk cId="4250857661" sldId="363"/>
            <ac:spMk id="5" creationId="{43E5CA74-D16E-2CD2-66F2-78517B4632FC}"/>
          </ac:spMkLst>
        </pc:spChg>
        <pc:spChg chg="add mod">
          <ac:chgData name="Machado, Fabio" userId="99190264-d35d-4ed2-bfb3-d4fbcb49b7b0" providerId="ADAL" clId="{DD697374-370F-994E-8090-EF9DBE7A9F1F}" dt="2025-06-12T20:06:32.150" v="6958" actId="14100"/>
          <ac:spMkLst>
            <pc:docMk/>
            <pc:sldMk cId="4250857661" sldId="363"/>
            <ac:spMk id="7" creationId="{D4AE5C18-1A32-8318-9DB8-C14C835FAA00}"/>
          </ac:spMkLst>
        </pc:spChg>
        <pc:picChg chg="add mod">
          <ac:chgData name="Machado, Fabio" userId="99190264-d35d-4ed2-bfb3-d4fbcb49b7b0" providerId="ADAL" clId="{DD697374-370F-994E-8090-EF9DBE7A9F1F}" dt="2025-06-12T20:02:26.561" v="6810" actId="1076"/>
          <ac:picMkLst>
            <pc:docMk/>
            <pc:sldMk cId="4250857661" sldId="363"/>
            <ac:picMk id="2" creationId="{70E72DD5-7708-432C-AC05-EE93A28EC1A5}"/>
          </ac:picMkLst>
        </pc:picChg>
        <pc:picChg chg="add mod modCrop">
          <ac:chgData name="Machado, Fabio" userId="99190264-d35d-4ed2-bfb3-d4fbcb49b7b0" providerId="ADAL" clId="{DD697374-370F-994E-8090-EF9DBE7A9F1F}" dt="2025-06-12T20:02:40.226" v="6811" actId="732"/>
          <ac:picMkLst>
            <pc:docMk/>
            <pc:sldMk cId="4250857661" sldId="363"/>
            <ac:picMk id="3" creationId="{401F4524-771D-DB90-D5A9-91B9F658B7CD}"/>
          </ac:picMkLst>
        </pc:picChg>
        <pc:picChg chg="add mod">
          <ac:chgData name="Machado, Fabio" userId="99190264-d35d-4ed2-bfb3-d4fbcb49b7b0" providerId="ADAL" clId="{DD697374-370F-994E-8090-EF9DBE7A9F1F}" dt="2025-06-02T23:55:06.447" v="4591" actId="1076"/>
          <ac:picMkLst>
            <pc:docMk/>
            <pc:sldMk cId="4250857661" sldId="363"/>
            <ac:picMk id="6" creationId="{886A4231-6B33-08C1-D0F3-61585581EE70}"/>
          </ac:picMkLst>
        </pc:picChg>
      </pc:sldChg>
      <pc:sldChg chg="modSp add mod">
        <pc:chgData name="Machado, Fabio" userId="99190264-d35d-4ed2-bfb3-d4fbcb49b7b0" providerId="ADAL" clId="{DD697374-370F-994E-8090-EF9DBE7A9F1F}" dt="2025-06-02T23:54:42.681" v="4589" actId="14100"/>
        <pc:sldMkLst>
          <pc:docMk/>
          <pc:sldMk cId="1277627230" sldId="364"/>
        </pc:sldMkLst>
        <pc:spChg chg="mod">
          <ac:chgData name="Machado, Fabio" userId="99190264-d35d-4ed2-bfb3-d4fbcb49b7b0" providerId="ADAL" clId="{DD697374-370F-994E-8090-EF9DBE7A9F1F}" dt="2025-06-02T23:54:42.681" v="4589" actId="14100"/>
          <ac:spMkLst>
            <pc:docMk/>
            <pc:sldMk cId="1277627230" sldId="364"/>
            <ac:spMk id="9" creationId="{14490180-1E89-EE1C-5853-260A3F12FACD}"/>
          </ac:spMkLst>
        </pc:spChg>
      </pc:sldChg>
      <pc:sldChg chg="addSp delSp modSp add mod">
        <pc:chgData name="Machado, Fabio" userId="99190264-d35d-4ed2-bfb3-d4fbcb49b7b0" providerId="ADAL" clId="{DD697374-370F-994E-8090-EF9DBE7A9F1F}" dt="2025-06-03T13:48:52.868" v="4981" actId="20577"/>
        <pc:sldMkLst>
          <pc:docMk/>
          <pc:sldMk cId="1092491707" sldId="365"/>
        </pc:sldMkLst>
        <pc:spChg chg="mod">
          <ac:chgData name="Machado, Fabio" userId="99190264-d35d-4ed2-bfb3-d4fbcb49b7b0" providerId="ADAL" clId="{DD697374-370F-994E-8090-EF9DBE7A9F1F}" dt="2025-06-03T13:48:52.868" v="4981" actId="20577"/>
          <ac:spMkLst>
            <pc:docMk/>
            <pc:sldMk cId="1092491707" sldId="365"/>
            <ac:spMk id="2" creationId="{B738FC7A-8A08-5B55-B725-E34F6A80CEE9}"/>
          </ac:spMkLst>
        </pc:spChg>
        <pc:spChg chg="mod">
          <ac:chgData name="Machado, Fabio" userId="99190264-d35d-4ed2-bfb3-d4fbcb49b7b0" providerId="ADAL" clId="{DD697374-370F-994E-8090-EF9DBE7A9F1F}" dt="2025-06-03T02:09:26.805" v="4964" actId="14100"/>
          <ac:spMkLst>
            <pc:docMk/>
            <pc:sldMk cId="1092491707" sldId="365"/>
            <ac:spMk id="9" creationId="{863B4FA6-79FF-A7AC-8323-6DE9D967DA16}"/>
          </ac:spMkLst>
        </pc:spChg>
        <pc:picChg chg="add mod">
          <ac:chgData name="Machado, Fabio" userId="99190264-d35d-4ed2-bfb3-d4fbcb49b7b0" providerId="ADAL" clId="{DD697374-370F-994E-8090-EF9DBE7A9F1F}" dt="2025-06-03T02:11:15.885" v="4968" actId="14100"/>
          <ac:picMkLst>
            <pc:docMk/>
            <pc:sldMk cId="1092491707" sldId="365"/>
            <ac:picMk id="13314" creationId="{DCC861E4-4260-5CE6-3F47-C1B3812645D5}"/>
          </ac:picMkLst>
        </pc:picChg>
      </pc:sldChg>
      <pc:sldChg chg="addSp delSp modSp add mod">
        <pc:chgData name="Machado, Fabio" userId="99190264-d35d-4ed2-bfb3-d4fbcb49b7b0" providerId="ADAL" clId="{DD697374-370F-994E-8090-EF9DBE7A9F1F}" dt="2025-06-03T02:04:03.388" v="4950" actId="14100"/>
        <pc:sldMkLst>
          <pc:docMk/>
          <pc:sldMk cId="2862290630" sldId="366"/>
        </pc:sldMkLst>
        <pc:spChg chg="mod">
          <ac:chgData name="Machado, Fabio" userId="99190264-d35d-4ed2-bfb3-d4fbcb49b7b0" providerId="ADAL" clId="{DD697374-370F-994E-8090-EF9DBE7A9F1F}" dt="2025-06-03T01:55:39.600" v="4691" actId="20577"/>
          <ac:spMkLst>
            <pc:docMk/>
            <pc:sldMk cId="2862290630" sldId="366"/>
            <ac:spMk id="2" creationId="{548F6F82-517A-2F70-14DF-2F77E0BE8D82}"/>
          </ac:spMkLst>
        </pc:spChg>
        <pc:spChg chg="add">
          <ac:chgData name="Machado, Fabio" userId="99190264-d35d-4ed2-bfb3-d4fbcb49b7b0" providerId="ADAL" clId="{DD697374-370F-994E-8090-EF9DBE7A9F1F}" dt="2025-06-03T02:03:46.639" v="4944"/>
          <ac:spMkLst>
            <pc:docMk/>
            <pc:sldMk cId="2862290630" sldId="366"/>
            <ac:spMk id="4" creationId="{72C3A9DB-80F6-595F-B9AD-BDA768E39202}"/>
          </ac:spMkLst>
        </pc:spChg>
        <pc:spChg chg="mod">
          <ac:chgData name="Machado, Fabio" userId="99190264-d35d-4ed2-bfb3-d4fbcb49b7b0" providerId="ADAL" clId="{DD697374-370F-994E-8090-EF9DBE7A9F1F}" dt="2025-06-03T02:03:58.419" v="4948" actId="14100"/>
          <ac:spMkLst>
            <pc:docMk/>
            <pc:sldMk cId="2862290630" sldId="366"/>
            <ac:spMk id="9" creationId="{FFCA91FF-81A8-113B-0E48-44E07D41DD4E}"/>
          </ac:spMkLst>
        </pc:spChg>
        <pc:picChg chg="add mod">
          <ac:chgData name="Machado, Fabio" userId="99190264-d35d-4ed2-bfb3-d4fbcb49b7b0" providerId="ADAL" clId="{DD697374-370F-994E-8090-EF9DBE7A9F1F}" dt="2025-06-03T02:04:03.388" v="4950" actId="14100"/>
          <ac:picMkLst>
            <pc:docMk/>
            <pc:sldMk cId="2862290630" sldId="366"/>
            <ac:picMk id="5" creationId="{B7467AEA-ED1A-481E-C324-23CBFC3A7DB2}"/>
          </ac:picMkLst>
        </pc:picChg>
      </pc:sldChg>
      <pc:sldChg chg="addSp delSp modSp add mod">
        <pc:chgData name="Machado, Fabio" userId="99190264-d35d-4ed2-bfb3-d4fbcb49b7b0" providerId="ADAL" clId="{DD697374-370F-994E-8090-EF9DBE7A9F1F}" dt="2025-06-03T02:06:35.610" v="4963" actId="1076"/>
        <pc:sldMkLst>
          <pc:docMk/>
          <pc:sldMk cId="400799640" sldId="367"/>
        </pc:sldMkLst>
        <pc:spChg chg="mod">
          <ac:chgData name="Machado, Fabio" userId="99190264-d35d-4ed2-bfb3-d4fbcb49b7b0" providerId="ADAL" clId="{DD697374-370F-994E-8090-EF9DBE7A9F1F}" dt="2025-06-03T01:56:20.156" v="4757" actId="20577"/>
          <ac:spMkLst>
            <pc:docMk/>
            <pc:sldMk cId="400799640" sldId="367"/>
            <ac:spMk id="2" creationId="{FBC38D95-69B5-E127-22E6-9A3E853D4AE6}"/>
          </ac:spMkLst>
        </pc:spChg>
        <pc:spChg chg="mod">
          <ac:chgData name="Machado, Fabio" userId="99190264-d35d-4ed2-bfb3-d4fbcb49b7b0" providerId="ADAL" clId="{DD697374-370F-994E-8090-EF9DBE7A9F1F}" dt="2025-06-03T02:04:13.239" v="4952" actId="14100"/>
          <ac:spMkLst>
            <pc:docMk/>
            <pc:sldMk cId="400799640" sldId="367"/>
            <ac:spMk id="9" creationId="{CD46A7C5-2A12-2B69-859A-500E0608E928}"/>
          </ac:spMkLst>
        </pc:spChg>
        <pc:picChg chg="add mod">
          <ac:chgData name="Machado, Fabio" userId="99190264-d35d-4ed2-bfb3-d4fbcb49b7b0" providerId="ADAL" clId="{DD697374-370F-994E-8090-EF9DBE7A9F1F}" dt="2025-06-03T02:06:35.610" v="4963" actId="1076"/>
          <ac:picMkLst>
            <pc:docMk/>
            <pc:sldMk cId="400799640" sldId="367"/>
            <ac:picMk id="6" creationId="{3E739B29-7C61-C6EB-8CAC-B8EAA97FAF31}"/>
          </ac:picMkLst>
        </pc:picChg>
      </pc:sldChg>
      <pc:sldChg chg="addSp delSp modSp add mod">
        <pc:chgData name="Machado, Fabio" userId="99190264-d35d-4ed2-bfb3-d4fbcb49b7b0" providerId="ADAL" clId="{DD697374-370F-994E-8090-EF9DBE7A9F1F}" dt="2025-06-03T02:11:55.469" v="4973" actId="1076"/>
        <pc:sldMkLst>
          <pc:docMk/>
          <pc:sldMk cId="2605011968" sldId="368"/>
        </pc:sldMkLst>
        <pc:spChg chg="mod">
          <ac:chgData name="Machado, Fabio" userId="99190264-d35d-4ed2-bfb3-d4fbcb49b7b0" providerId="ADAL" clId="{DD697374-370F-994E-8090-EF9DBE7A9F1F}" dt="2025-06-03T01:56:56.409" v="4847" actId="313"/>
          <ac:spMkLst>
            <pc:docMk/>
            <pc:sldMk cId="2605011968" sldId="368"/>
            <ac:spMk id="2" creationId="{A88107C3-FAEF-BC65-53C3-50627F2ABBBF}"/>
          </ac:spMkLst>
        </pc:spChg>
        <pc:spChg chg="mod">
          <ac:chgData name="Machado, Fabio" userId="99190264-d35d-4ed2-bfb3-d4fbcb49b7b0" providerId="ADAL" clId="{DD697374-370F-994E-8090-EF9DBE7A9F1F}" dt="2025-06-03T02:03:06.010" v="4922" actId="14100"/>
          <ac:spMkLst>
            <pc:docMk/>
            <pc:sldMk cId="2605011968" sldId="368"/>
            <ac:spMk id="9" creationId="{1844BBBC-A847-E8A9-751A-FFAB777CCEF6}"/>
          </ac:spMkLst>
        </pc:spChg>
        <pc:picChg chg="add mod">
          <ac:chgData name="Machado, Fabio" userId="99190264-d35d-4ed2-bfb3-d4fbcb49b7b0" providerId="ADAL" clId="{DD697374-370F-994E-8090-EF9DBE7A9F1F}" dt="2025-06-03T02:11:55.469" v="4973" actId="1076"/>
          <ac:picMkLst>
            <pc:docMk/>
            <pc:sldMk cId="2605011968" sldId="368"/>
            <ac:picMk id="5" creationId="{D2F702BD-CE89-78EB-74AD-9A87DE99C44E}"/>
          </ac:picMkLst>
        </pc:picChg>
      </pc:sldChg>
      <pc:sldChg chg="addSp delSp modSp new mod ord">
        <pc:chgData name="Machado, Fabio" userId="99190264-d35d-4ed2-bfb3-d4fbcb49b7b0" providerId="ADAL" clId="{DD697374-370F-994E-8090-EF9DBE7A9F1F}" dt="2025-06-12T20:19:36.773" v="7145" actId="1076"/>
        <pc:sldMkLst>
          <pc:docMk/>
          <pc:sldMk cId="572342973" sldId="369"/>
        </pc:sldMkLst>
        <pc:spChg chg="add mod">
          <ac:chgData name="Machado, Fabio" userId="99190264-d35d-4ed2-bfb3-d4fbcb49b7b0" providerId="ADAL" clId="{DD697374-370F-994E-8090-EF9DBE7A9F1F}" dt="2025-06-12T20:11:38.365" v="7117" actId="1076"/>
          <ac:spMkLst>
            <pc:docMk/>
            <pc:sldMk cId="572342973" sldId="369"/>
            <ac:spMk id="2" creationId="{4D189B98-2AF6-784C-BCA4-DC4FD6ADA954}"/>
          </ac:spMkLst>
        </pc:spChg>
        <pc:spChg chg="add mod">
          <ac:chgData name="Machado, Fabio" userId="99190264-d35d-4ed2-bfb3-d4fbcb49b7b0" providerId="ADAL" clId="{DD697374-370F-994E-8090-EF9DBE7A9F1F}" dt="2025-06-03T13:57:28.540" v="5221" actId="1035"/>
          <ac:spMkLst>
            <pc:docMk/>
            <pc:sldMk cId="572342973" sldId="369"/>
            <ac:spMk id="5" creationId="{84A57093-BB20-D2B2-CB91-4362327EA159}"/>
          </ac:spMkLst>
        </pc:spChg>
        <pc:spChg chg="add mod">
          <ac:chgData name="Machado, Fabio" userId="99190264-d35d-4ed2-bfb3-d4fbcb49b7b0" providerId="ADAL" clId="{DD697374-370F-994E-8090-EF9DBE7A9F1F}" dt="2025-06-12T20:19:36.773" v="7145" actId="1076"/>
          <ac:spMkLst>
            <pc:docMk/>
            <pc:sldMk cId="572342973" sldId="369"/>
            <ac:spMk id="6" creationId="{63DABDFE-4239-99D1-879C-9286803A0E99}"/>
          </ac:spMkLst>
        </pc:spChg>
        <pc:picChg chg="add mod">
          <ac:chgData name="Machado, Fabio" userId="99190264-d35d-4ed2-bfb3-d4fbcb49b7b0" providerId="ADAL" clId="{DD697374-370F-994E-8090-EF9DBE7A9F1F}" dt="2025-06-12T20:19:28.551" v="7126" actId="1076"/>
          <ac:picMkLst>
            <pc:docMk/>
            <pc:sldMk cId="572342973" sldId="369"/>
            <ac:picMk id="3" creationId="{ED8C01D1-8CF0-11BB-5F57-A5154692C4A9}"/>
          </ac:picMkLst>
        </pc:picChg>
        <pc:picChg chg="add del mod">
          <ac:chgData name="Machado, Fabio" userId="99190264-d35d-4ed2-bfb3-d4fbcb49b7b0" providerId="ADAL" clId="{DD697374-370F-994E-8090-EF9DBE7A9F1F}" dt="2025-06-12T20:11:24.960" v="7096" actId="478"/>
          <ac:picMkLst>
            <pc:docMk/>
            <pc:sldMk cId="572342973" sldId="369"/>
            <ac:picMk id="4" creationId="{34938BC6-E679-9DC5-A8B7-A25C6B7156A3}"/>
          </ac:picMkLst>
        </pc:picChg>
      </pc:sldChg>
      <pc:sldChg chg="addSp delSp modSp new mod ord">
        <pc:chgData name="Machado, Fabio" userId="99190264-d35d-4ed2-bfb3-d4fbcb49b7b0" providerId="ADAL" clId="{DD697374-370F-994E-8090-EF9DBE7A9F1F}" dt="2025-06-12T20:11:02.784" v="7094" actId="20578"/>
        <pc:sldMkLst>
          <pc:docMk/>
          <pc:sldMk cId="3928690802" sldId="370"/>
        </pc:sldMkLst>
        <pc:spChg chg="add mod">
          <ac:chgData name="Machado, Fabio" userId="99190264-d35d-4ed2-bfb3-d4fbcb49b7b0" providerId="ADAL" clId="{DD697374-370F-994E-8090-EF9DBE7A9F1F}" dt="2025-06-03T13:55:28.963" v="5135" actId="1076"/>
          <ac:spMkLst>
            <pc:docMk/>
            <pc:sldMk cId="3928690802" sldId="370"/>
            <ac:spMk id="5" creationId="{94D097B6-54A5-2E05-35A9-94376116B0A4}"/>
          </ac:spMkLst>
        </pc:spChg>
        <pc:picChg chg="add mod">
          <ac:chgData name="Machado, Fabio" userId="99190264-d35d-4ed2-bfb3-d4fbcb49b7b0" providerId="ADAL" clId="{DD697374-370F-994E-8090-EF9DBE7A9F1F}" dt="2025-06-03T13:55:07.132" v="5074" actId="1076"/>
          <ac:picMkLst>
            <pc:docMk/>
            <pc:sldMk cId="3928690802" sldId="370"/>
            <ac:picMk id="4" creationId="{3E974F22-3310-DD87-C03F-38D8B71163F3}"/>
          </ac:picMkLst>
        </pc:picChg>
      </pc:sldChg>
      <pc:sldChg chg="addSp delSp modSp new del mod">
        <pc:chgData name="Machado, Fabio" userId="99190264-d35d-4ed2-bfb3-d4fbcb49b7b0" providerId="ADAL" clId="{DD697374-370F-994E-8090-EF9DBE7A9F1F}" dt="2025-06-03T13:58:43.170" v="5293" actId="2696"/>
        <pc:sldMkLst>
          <pc:docMk/>
          <pc:sldMk cId="3419190751" sldId="371"/>
        </pc:sldMkLst>
      </pc:sldChg>
      <pc:sldChg chg="addSp modSp add mod">
        <pc:chgData name="Machado, Fabio" userId="99190264-d35d-4ed2-bfb3-d4fbcb49b7b0" providerId="ADAL" clId="{DD697374-370F-994E-8090-EF9DBE7A9F1F}" dt="2025-06-03T13:58:32.516" v="5292"/>
        <pc:sldMkLst>
          <pc:docMk/>
          <pc:sldMk cId="3052704279" sldId="372"/>
        </pc:sldMkLst>
        <pc:spChg chg="add mod">
          <ac:chgData name="Machado, Fabio" userId="99190264-d35d-4ed2-bfb3-d4fbcb49b7b0" providerId="ADAL" clId="{DD697374-370F-994E-8090-EF9DBE7A9F1F}" dt="2025-06-03T13:58:32.516" v="5292"/>
          <ac:spMkLst>
            <pc:docMk/>
            <pc:sldMk cId="3052704279" sldId="372"/>
            <ac:spMk id="13" creationId="{CD3274DA-BF78-7D7D-8576-E86EFD81A106}"/>
          </ac:spMkLst>
        </pc:spChg>
      </pc:sldChg>
      <pc:sldChg chg="addSp delSp modSp new mod">
        <pc:chgData name="Machado, Fabio" userId="99190264-d35d-4ed2-bfb3-d4fbcb49b7b0" providerId="ADAL" clId="{DD697374-370F-994E-8090-EF9DBE7A9F1F}" dt="2025-06-12T20:18:35.384" v="7124" actId="1076"/>
        <pc:sldMkLst>
          <pc:docMk/>
          <pc:sldMk cId="2307003352" sldId="373"/>
        </pc:sldMkLst>
        <pc:spChg chg="add mod modCrop">
          <ac:chgData name="Machado, Fabio" userId="99190264-d35d-4ed2-bfb3-d4fbcb49b7b0" providerId="ADAL" clId="{DD697374-370F-994E-8090-EF9DBE7A9F1F}" dt="2025-06-12T20:18:35.384" v="7124" actId="1076"/>
          <ac:spMkLst>
            <pc:docMk/>
            <pc:sldMk cId="2307003352" sldId="373"/>
            <ac:spMk id="2" creationId="{777A0CEC-578C-B190-F1D8-7144A8AC9FD0}"/>
          </ac:spMkLst>
        </pc:spChg>
        <pc:spChg chg="add mod">
          <ac:chgData name="Machado, Fabio" userId="99190264-d35d-4ed2-bfb3-d4fbcb49b7b0" providerId="ADAL" clId="{DD697374-370F-994E-8090-EF9DBE7A9F1F}" dt="2025-06-03T14:16:51.053" v="5453" actId="1076"/>
          <ac:spMkLst>
            <pc:docMk/>
            <pc:sldMk cId="2307003352" sldId="373"/>
            <ac:spMk id="3" creationId="{4E77ACBE-F781-E0D6-BB8B-6C884FF4F877}"/>
          </ac:spMkLst>
        </pc:spChg>
        <pc:spChg chg="add mod">
          <ac:chgData name="Machado, Fabio" userId="99190264-d35d-4ed2-bfb3-d4fbcb49b7b0" providerId="ADAL" clId="{DD697374-370F-994E-8090-EF9DBE7A9F1F}" dt="2025-06-12T20:16:51.467" v="7123" actId="1076"/>
          <ac:spMkLst>
            <pc:docMk/>
            <pc:sldMk cId="2307003352" sldId="373"/>
            <ac:spMk id="4" creationId="{0D2FE610-9554-3B92-D60B-09F51F9297BB}"/>
          </ac:spMkLst>
        </pc:spChg>
      </pc:sldChg>
      <pc:sldChg chg="addSp modSp new mod">
        <pc:chgData name="Machado, Fabio" userId="99190264-d35d-4ed2-bfb3-d4fbcb49b7b0" providerId="ADAL" clId="{DD697374-370F-994E-8090-EF9DBE7A9F1F}" dt="2025-06-03T14:16:53.097" v="5454"/>
        <pc:sldMkLst>
          <pc:docMk/>
          <pc:sldMk cId="4151402855" sldId="374"/>
        </pc:sldMkLst>
        <pc:spChg chg="add mod modCrop">
          <ac:chgData name="Machado, Fabio" userId="99190264-d35d-4ed2-bfb3-d4fbcb49b7b0" providerId="ADAL" clId="{DD697374-370F-994E-8090-EF9DBE7A9F1F}" dt="2025-06-03T14:05:35.958" v="5446" actId="1076"/>
          <ac:spMkLst>
            <pc:docMk/>
            <pc:sldMk cId="4151402855" sldId="374"/>
            <ac:spMk id="2" creationId="{5BECFA8A-CCA4-EEC5-D095-28FABA1056E6}"/>
          </ac:spMkLst>
        </pc:spChg>
        <pc:spChg chg="add mod">
          <ac:chgData name="Machado, Fabio" userId="99190264-d35d-4ed2-bfb3-d4fbcb49b7b0" providerId="ADAL" clId="{DD697374-370F-994E-8090-EF9DBE7A9F1F}" dt="2025-06-03T14:16:53.097" v="5454"/>
          <ac:spMkLst>
            <pc:docMk/>
            <pc:sldMk cId="4151402855" sldId="374"/>
            <ac:spMk id="3" creationId="{571A033A-6B57-886D-ABEB-DC8B62895267}"/>
          </ac:spMkLst>
        </pc:spChg>
      </pc:sldChg>
      <pc:sldChg chg="addSp delSp modSp new del mod">
        <pc:chgData name="Machado, Fabio" userId="99190264-d35d-4ed2-bfb3-d4fbcb49b7b0" providerId="ADAL" clId="{DD697374-370F-994E-8090-EF9DBE7A9F1F}" dt="2025-06-03T14:19:39.123" v="5561" actId="2696"/>
        <pc:sldMkLst>
          <pc:docMk/>
          <pc:sldMk cId="2337962652" sldId="375"/>
        </pc:sldMkLst>
      </pc:sldChg>
      <pc:sldChg chg="modSp add mod">
        <pc:chgData name="Machado, Fabio" userId="99190264-d35d-4ed2-bfb3-d4fbcb49b7b0" providerId="ADAL" clId="{DD697374-370F-994E-8090-EF9DBE7A9F1F}" dt="2025-06-03T14:17:38.984" v="5499" actId="20577"/>
        <pc:sldMkLst>
          <pc:docMk/>
          <pc:sldMk cId="4244295422" sldId="376"/>
        </pc:sldMkLst>
        <pc:spChg chg="mod">
          <ac:chgData name="Machado, Fabio" userId="99190264-d35d-4ed2-bfb3-d4fbcb49b7b0" providerId="ADAL" clId="{DD697374-370F-994E-8090-EF9DBE7A9F1F}" dt="2025-06-03T14:17:38.984" v="5499" actId="20577"/>
          <ac:spMkLst>
            <pc:docMk/>
            <pc:sldMk cId="4244295422" sldId="376"/>
            <ac:spMk id="9" creationId="{CEFC532E-93FB-0640-1546-5D4ACBFE75B2}"/>
          </ac:spMkLst>
        </pc:spChg>
      </pc:sldChg>
      <pc:sldChg chg="addSp delSp modSp add mod">
        <pc:chgData name="Machado, Fabio" userId="99190264-d35d-4ed2-bfb3-d4fbcb49b7b0" providerId="ADAL" clId="{DD697374-370F-994E-8090-EF9DBE7A9F1F}" dt="2025-06-03T14:19:19.203" v="5560" actId="20577"/>
        <pc:sldMkLst>
          <pc:docMk/>
          <pc:sldMk cId="3713174398" sldId="377"/>
        </pc:sldMkLst>
        <pc:spChg chg="mod">
          <ac:chgData name="Machado, Fabio" userId="99190264-d35d-4ed2-bfb3-d4fbcb49b7b0" providerId="ADAL" clId="{DD697374-370F-994E-8090-EF9DBE7A9F1F}" dt="2025-06-03T14:18:38.634" v="5529" actId="122"/>
          <ac:spMkLst>
            <pc:docMk/>
            <pc:sldMk cId="3713174398" sldId="377"/>
            <ac:spMk id="2" creationId="{9A3AF866-3409-1328-5755-FEB7C8044D0A}"/>
          </ac:spMkLst>
        </pc:spChg>
        <pc:spChg chg="add mod">
          <ac:chgData name="Machado, Fabio" userId="99190264-d35d-4ed2-bfb3-d4fbcb49b7b0" providerId="ADAL" clId="{DD697374-370F-994E-8090-EF9DBE7A9F1F}" dt="2025-06-03T14:19:19.203" v="5560" actId="20577"/>
          <ac:spMkLst>
            <pc:docMk/>
            <pc:sldMk cId="3713174398" sldId="377"/>
            <ac:spMk id="3" creationId="{933B7775-CCC8-6E58-02D1-C6D434199FC2}"/>
          </ac:spMkLst>
        </pc:spChg>
        <pc:picChg chg="add mod">
          <ac:chgData name="Machado, Fabio" userId="99190264-d35d-4ed2-bfb3-d4fbcb49b7b0" providerId="ADAL" clId="{DD697374-370F-994E-8090-EF9DBE7A9F1F}" dt="2025-06-03T14:18:43.431" v="5531" actId="1076"/>
          <ac:picMkLst>
            <pc:docMk/>
            <pc:sldMk cId="3713174398" sldId="377"/>
            <ac:picMk id="15362" creationId="{866A3821-02D3-0375-9986-B1E65C35E39D}"/>
          </ac:picMkLst>
        </pc:picChg>
      </pc:sldChg>
      <pc:sldChg chg="addSp delSp modSp new mod">
        <pc:chgData name="Machado, Fabio" userId="99190264-d35d-4ed2-bfb3-d4fbcb49b7b0" providerId="ADAL" clId="{DD697374-370F-994E-8090-EF9DBE7A9F1F}" dt="2025-06-03T14:37:32.908" v="5658"/>
        <pc:sldMkLst>
          <pc:docMk/>
          <pc:sldMk cId="150600284" sldId="378"/>
        </pc:sldMkLst>
        <pc:spChg chg="mod">
          <ac:chgData name="Machado, Fabio" userId="99190264-d35d-4ed2-bfb3-d4fbcb49b7b0" providerId="ADAL" clId="{DD697374-370F-994E-8090-EF9DBE7A9F1F}" dt="2025-06-03T14:36:15.566" v="5590" actId="20577"/>
          <ac:spMkLst>
            <pc:docMk/>
            <pc:sldMk cId="150600284" sldId="378"/>
            <ac:spMk id="2" creationId="{1F2DE073-26DF-5FBD-8BE6-818C269634D4}"/>
          </ac:spMkLst>
        </pc:spChg>
        <pc:spChg chg="add mod">
          <ac:chgData name="Machado, Fabio" userId="99190264-d35d-4ed2-bfb3-d4fbcb49b7b0" providerId="ADAL" clId="{DD697374-370F-994E-8090-EF9DBE7A9F1F}" dt="2025-06-03T14:37:28.725" v="5656" actId="1076"/>
          <ac:spMkLst>
            <pc:docMk/>
            <pc:sldMk cId="150600284" sldId="378"/>
            <ac:spMk id="4" creationId="{249A0CCC-0112-8647-F65C-F896E9039F29}"/>
          </ac:spMkLst>
        </pc:spChg>
      </pc:sldChg>
      <pc:sldChg chg="modSp add mod">
        <pc:chgData name="Machado, Fabio" userId="99190264-d35d-4ed2-bfb3-d4fbcb49b7b0" providerId="ADAL" clId="{DD697374-370F-994E-8090-EF9DBE7A9F1F}" dt="2025-06-03T14:39:48.638" v="5744" actId="1037"/>
        <pc:sldMkLst>
          <pc:docMk/>
          <pc:sldMk cId="3237748434" sldId="379"/>
        </pc:sldMkLst>
        <pc:picChg chg="mod">
          <ac:chgData name="Machado, Fabio" userId="99190264-d35d-4ed2-bfb3-d4fbcb49b7b0" providerId="ADAL" clId="{DD697374-370F-994E-8090-EF9DBE7A9F1F}" dt="2025-06-03T14:39:48.638" v="5744" actId="1037"/>
          <ac:picMkLst>
            <pc:docMk/>
            <pc:sldMk cId="3237748434" sldId="379"/>
            <ac:picMk id="3" creationId="{0F572FCB-9492-9C60-5983-89E565D5C2AB}"/>
          </ac:picMkLst>
        </pc:picChg>
      </pc:sldChg>
      <pc:sldChg chg="addSp delSp modSp new mod">
        <pc:chgData name="Machado, Fabio" userId="99190264-d35d-4ed2-bfb3-d4fbcb49b7b0" providerId="ADAL" clId="{DD697374-370F-994E-8090-EF9DBE7A9F1F}" dt="2025-06-03T14:39:34.277" v="5727" actId="1076"/>
        <pc:sldMkLst>
          <pc:docMk/>
          <pc:sldMk cId="3840330587" sldId="380"/>
        </pc:sldMkLst>
        <pc:spChg chg="add mod">
          <ac:chgData name="Machado, Fabio" userId="99190264-d35d-4ed2-bfb3-d4fbcb49b7b0" providerId="ADAL" clId="{DD697374-370F-994E-8090-EF9DBE7A9F1F}" dt="2025-06-03T14:39:34.277" v="5727" actId="1076"/>
          <ac:spMkLst>
            <pc:docMk/>
            <pc:sldMk cId="3840330587" sldId="380"/>
            <ac:spMk id="3" creationId="{579C3F4E-F04C-B997-9DDE-17F76D171848}"/>
          </ac:spMkLst>
        </pc:spChg>
        <pc:picChg chg="add mod">
          <ac:chgData name="Machado, Fabio" userId="99190264-d35d-4ed2-bfb3-d4fbcb49b7b0" providerId="ADAL" clId="{DD697374-370F-994E-8090-EF9DBE7A9F1F}" dt="2025-06-03T14:39:06.652" v="5665" actId="1076"/>
          <ac:picMkLst>
            <pc:docMk/>
            <pc:sldMk cId="3840330587" sldId="380"/>
            <ac:picMk id="1026" creationId="{9A0770FF-445F-19D5-7F5B-7FD3777D1A78}"/>
          </ac:picMkLst>
        </pc:picChg>
      </pc:sldChg>
      <pc:sldChg chg="addSp delSp modSp new mod ord">
        <pc:chgData name="Machado, Fabio" userId="99190264-d35d-4ed2-bfb3-d4fbcb49b7b0" providerId="ADAL" clId="{DD697374-370F-994E-8090-EF9DBE7A9F1F}" dt="2025-06-03T15:05:39.658" v="5984" actId="14100"/>
        <pc:sldMkLst>
          <pc:docMk/>
          <pc:sldMk cId="2191635838" sldId="381"/>
        </pc:sldMkLst>
        <pc:spChg chg="add mod">
          <ac:chgData name="Machado, Fabio" userId="99190264-d35d-4ed2-bfb3-d4fbcb49b7b0" providerId="ADAL" clId="{DD697374-370F-994E-8090-EF9DBE7A9F1F}" dt="2025-06-03T15:05:36.758" v="5982" actId="1076"/>
          <ac:spMkLst>
            <pc:docMk/>
            <pc:sldMk cId="2191635838" sldId="381"/>
            <ac:spMk id="4" creationId="{855BA037-CADF-F1A9-FB8F-61E0BEB310FB}"/>
          </ac:spMkLst>
        </pc:spChg>
        <pc:spChg chg="add mod">
          <ac:chgData name="Machado, Fabio" userId="99190264-d35d-4ed2-bfb3-d4fbcb49b7b0" providerId="ADAL" clId="{DD697374-370F-994E-8090-EF9DBE7A9F1F}" dt="2025-06-03T15:05:39.658" v="5984" actId="14100"/>
          <ac:spMkLst>
            <pc:docMk/>
            <pc:sldMk cId="2191635838" sldId="381"/>
            <ac:spMk id="5" creationId="{18E578F7-5B9F-008A-8200-F27A0106E02B}"/>
          </ac:spMkLst>
        </pc:spChg>
      </pc:sldChg>
      <pc:sldChg chg="addSp delSp modSp new mod">
        <pc:chgData name="Machado, Fabio" userId="99190264-d35d-4ed2-bfb3-d4fbcb49b7b0" providerId="ADAL" clId="{DD697374-370F-994E-8090-EF9DBE7A9F1F}" dt="2025-06-03T15:05:12.170" v="5979" actId="1076"/>
        <pc:sldMkLst>
          <pc:docMk/>
          <pc:sldMk cId="180120971" sldId="382"/>
        </pc:sldMkLst>
        <pc:spChg chg="add mod">
          <ac:chgData name="Machado, Fabio" userId="99190264-d35d-4ed2-bfb3-d4fbcb49b7b0" providerId="ADAL" clId="{DD697374-370F-994E-8090-EF9DBE7A9F1F}" dt="2025-06-03T15:04:40.071" v="5958" actId="20577"/>
          <ac:spMkLst>
            <pc:docMk/>
            <pc:sldMk cId="180120971" sldId="382"/>
            <ac:spMk id="4" creationId="{74CA73D2-FA8C-2529-1AC8-7DB23026A4F8}"/>
          </ac:spMkLst>
        </pc:spChg>
        <pc:spChg chg="add mod">
          <ac:chgData name="Machado, Fabio" userId="99190264-d35d-4ed2-bfb3-d4fbcb49b7b0" providerId="ADAL" clId="{DD697374-370F-994E-8090-EF9DBE7A9F1F}" dt="2025-06-03T15:05:12.170" v="5979" actId="1076"/>
          <ac:spMkLst>
            <pc:docMk/>
            <pc:sldMk cId="180120971" sldId="382"/>
            <ac:spMk id="5" creationId="{908216C4-BCFB-8410-1392-85C213D0580A}"/>
          </ac:spMkLst>
        </pc:spChg>
        <pc:picChg chg="add mod">
          <ac:chgData name="Machado, Fabio" userId="99190264-d35d-4ed2-bfb3-d4fbcb49b7b0" providerId="ADAL" clId="{DD697374-370F-994E-8090-EF9DBE7A9F1F}" dt="2025-06-03T14:51:24.464" v="5885" actId="14100"/>
          <ac:picMkLst>
            <pc:docMk/>
            <pc:sldMk cId="180120971" sldId="382"/>
            <ac:picMk id="3" creationId="{51CE5A11-ACCC-04B6-EE4F-3F5DF242EBC1}"/>
          </ac:picMkLst>
        </pc:picChg>
      </pc:sldChg>
      <pc:sldChg chg="addSp delSp modSp new mod">
        <pc:chgData name="Machado, Fabio" userId="99190264-d35d-4ed2-bfb3-d4fbcb49b7b0" providerId="ADAL" clId="{DD697374-370F-994E-8090-EF9DBE7A9F1F}" dt="2025-06-12T19:48:57.282" v="6513" actId="20577"/>
        <pc:sldMkLst>
          <pc:docMk/>
          <pc:sldMk cId="44924456" sldId="383"/>
        </pc:sldMkLst>
        <pc:spChg chg="add mod">
          <ac:chgData name="Machado, Fabio" userId="99190264-d35d-4ed2-bfb3-d4fbcb49b7b0" providerId="ADAL" clId="{DD697374-370F-994E-8090-EF9DBE7A9F1F}" dt="2025-06-12T19:48:46.205" v="6506" actId="20577"/>
          <ac:spMkLst>
            <pc:docMk/>
            <pc:sldMk cId="44924456" sldId="383"/>
            <ac:spMk id="2" creationId="{45A7533B-0142-357A-66D5-4E450E65DCA0}"/>
          </ac:spMkLst>
        </pc:spChg>
        <pc:spChg chg="add mod">
          <ac:chgData name="Machado, Fabio" userId="99190264-d35d-4ed2-bfb3-d4fbcb49b7b0" providerId="ADAL" clId="{DD697374-370F-994E-8090-EF9DBE7A9F1F}" dt="2025-06-03T15:01:23.214" v="5910" actId="1076"/>
          <ac:spMkLst>
            <pc:docMk/>
            <pc:sldMk cId="44924456" sldId="383"/>
            <ac:spMk id="4" creationId="{BE35376A-F5EA-0AA3-6E8D-9BDCCAFEEB88}"/>
          </ac:spMkLst>
        </pc:spChg>
        <pc:spChg chg="add mod">
          <ac:chgData name="Machado, Fabio" userId="99190264-d35d-4ed2-bfb3-d4fbcb49b7b0" providerId="ADAL" clId="{DD697374-370F-994E-8090-EF9DBE7A9F1F}" dt="2025-06-12T19:48:57.282" v="6513" actId="20577"/>
          <ac:spMkLst>
            <pc:docMk/>
            <pc:sldMk cId="44924456" sldId="383"/>
            <ac:spMk id="6" creationId="{4CC77B07-E416-23EF-D5EF-3991CE47F4B9}"/>
          </ac:spMkLst>
        </pc:spChg>
        <pc:picChg chg="add mod modCrop">
          <ac:chgData name="Machado, Fabio" userId="99190264-d35d-4ed2-bfb3-d4fbcb49b7b0" providerId="ADAL" clId="{DD697374-370F-994E-8090-EF9DBE7A9F1F}" dt="2025-06-12T19:48:08.125" v="6471" actId="1076"/>
          <ac:picMkLst>
            <pc:docMk/>
            <pc:sldMk cId="44924456" sldId="383"/>
            <ac:picMk id="3" creationId="{5DC7E436-62A6-613E-6C67-374205C61C55}"/>
          </ac:picMkLst>
        </pc:picChg>
        <pc:picChg chg="add mod modCrop">
          <ac:chgData name="Machado, Fabio" userId="99190264-d35d-4ed2-bfb3-d4fbcb49b7b0" providerId="ADAL" clId="{DD697374-370F-994E-8090-EF9DBE7A9F1F}" dt="2025-06-03T15:03:58.269" v="5934" actId="1036"/>
          <ac:picMkLst>
            <pc:docMk/>
            <pc:sldMk cId="44924456" sldId="383"/>
            <ac:picMk id="5" creationId="{FAD3961B-728A-101C-A15A-5A306367FF1F}"/>
          </ac:picMkLst>
        </pc:picChg>
      </pc:sldChg>
      <pc:sldChg chg="addSp delSp modSp new mod">
        <pc:chgData name="Machado, Fabio" userId="99190264-d35d-4ed2-bfb3-d4fbcb49b7b0" providerId="ADAL" clId="{DD697374-370F-994E-8090-EF9DBE7A9F1F}" dt="2025-06-03T15:09:29.069" v="6074" actId="1076"/>
        <pc:sldMkLst>
          <pc:docMk/>
          <pc:sldMk cId="3940905775" sldId="384"/>
        </pc:sldMkLst>
        <pc:spChg chg="add mod">
          <ac:chgData name="Machado, Fabio" userId="99190264-d35d-4ed2-bfb3-d4fbcb49b7b0" providerId="ADAL" clId="{DD697374-370F-994E-8090-EF9DBE7A9F1F}" dt="2025-06-03T15:08:51.105" v="6034" actId="14100"/>
          <ac:spMkLst>
            <pc:docMk/>
            <pc:sldMk cId="3940905775" sldId="384"/>
            <ac:spMk id="3" creationId="{F28D66B9-ED25-F80C-4CEB-A2F912D9BE04}"/>
          </ac:spMkLst>
        </pc:spChg>
        <pc:spChg chg="add mod">
          <ac:chgData name="Machado, Fabio" userId="99190264-d35d-4ed2-bfb3-d4fbcb49b7b0" providerId="ADAL" clId="{DD697374-370F-994E-8090-EF9DBE7A9F1F}" dt="2025-06-03T15:09:29.069" v="6074" actId="1076"/>
          <ac:spMkLst>
            <pc:docMk/>
            <pc:sldMk cId="3940905775" sldId="384"/>
            <ac:spMk id="4" creationId="{C55BA3AE-F20E-8067-F6CF-4893DCDB2F48}"/>
          </ac:spMkLst>
        </pc:spChg>
        <pc:picChg chg="add mod">
          <ac:chgData name="Machado, Fabio" userId="99190264-d35d-4ed2-bfb3-d4fbcb49b7b0" providerId="ADAL" clId="{DD697374-370F-994E-8090-EF9DBE7A9F1F}" dt="2025-06-03T15:08:55.237" v="6045" actId="1037"/>
          <ac:picMkLst>
            <pc:docMk/>
            <pc:sldMk cId="3940905775" sldId="384"/>
            <ac:picMk id="2050" creationId="{02B07A8F-1E7E-6600-2579-AF0A550B6F39}"/>
          </ac:picMkLst>
        </pc:picChg>
      </pc:sldChg>
      <pc:sldChg chg="modSp add mod">
        <pc:chgData name="Machado, Fabio" userId="99190264-d35d-4ed2-bfb3-d4fbcb49b7b0" providerId="ADAL" clId="{DD697374-370F-994E-8090-EF9DBE7A9F1F}" dt="2025-06-03T15:10:22.203" v="6121" actId="20577"/>
        <pc:sldMkLst>
          <pc:docMk/>
          <pc:sldMk cId="1878467361" sldId="385"/>
        </pc:sldMkLst>
        <pc:spChg chg="mod">
          <ac:chgData name="Machado, Fabio" userId="99190264-d35d-4ed2-bfb3-d4fbcb49b7b0" providerId="ADAL" clId="{DD697374-370F-994E-8090-EF9DBE7A9F1F}" dt="2025-06-03T15:10:22.203" v="6121" actId="20577"/>
          <ac:spMkLst>
            <pc:docMk/>
            <pc:sldMk cId="1878467361" sldId="385"/>
            <ac:spMk id="9" creationId="{BA950130-4577-7438-CA5E-B9FD4FCD07A9}"/>
          </ac:spMkLst>
        </pc:spChg>
      </pc:sldChg>
      <pc:sldChg chg="addSp delSp modSp new del mod setBg">
        <pc:chgData name="Machado, Fabio" userId="99190264-d35d-4ed2-bfb3-d4fbcb49b7b0" providerId="ADAL" clId="{DD697374-370F-994E-8090-EF9DBE7A9F1F}" dt="2025-06-12T19:42:56.581" v="6413" actId="2696"/>
        <pc:sldMkLst>
          <pc:docMk/>
          <pc:sldMk cId="2214756484" sldId="386"/>
        </pc:sldMkLst>
        <pc:spChg chg="del">
          <ac:chgData name="Machado, Fabio" userId="99190264-d35d-4ed2-bfb3-d4fbcb49b7b0" providerId="ADAL" clId="{DD697374-370F-994E-8090-EF9DBE7A9F1F}" dt="2025-06-12T19:26:35.261" v="6132" actId="478"/>
          <ac:spMkLst>
            <pc:docMk/>
            <pc:sldMk cId="2214756484" sldId="386"/>
            <ac:spMk id="2" creationId="{49EA341B-C08A-4434-1BB4-3D16F7E8E4C4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6" creationId="{AD2D512C-C9CB-39BB-ED2E-FE5441A586D5}"/>
          </ac:spMkLst>
        </pc:spChg>
        <pc:spChg chg="add mod">
          <ac:chgData name="Machado, Fabio" userId="99190264-d35d-4ed2-bfb3-d4fbcb49b7b0" providerId="ADAL" clId="{DD697374-370F-994E-8090-EF9DBE7A9F1F}" dt="2025-06-12T19:28:20.163" v="6232" actId="1035"/>
          <ac:spMkLst>
            <pc:docMk/>
            <pc:sldMk cId="2214756484" sldId="386"/>
            <ac:spMk id="7" creationId="{BFE643D3-3CAE-75F9-2170-995149D4AF60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8" creationId="{CFE9D562-F319-94C2-579D-A364A5C412ED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9" creationId="{A3300DFA-1387-62A2-EFC3-E1ED2A62F62D}"/>
          </ac:spMkLst>
        </pc:spChg>
        <pc:spChg chg="add mod">
          <ac:chgData name="Machado, Fabio" userId="99190264-d35d-4ed2-bfb3-d4fbcb49b7b0" providerId="ADAL" clId="{DD697374-370F-994E-8090-EF9DBE7A9F1F}" dt="2025-06-12T19:28:20.163" v="6232" actId="1035"/>
          <ac:spMkLst>
            <pc:docMk/>
            <pc:sldMk cId="2214756484" sldId="386"/>
            <ac:spMk id="10" creationId="{ABFA9A11-00FB-AA38-8BC0-9157738EC923}"/>
          </ac:spMkLst>
        </pc:spChg>
        <pc:spChg chg="add mod">
          <ac:chgData name="Machado, Fabio" userId="99190264-d35d-4ed2-bfb3-d4fbcb49b7b0" providerId="ADAL" clId="{DD697374-370F-994E-8090-EF9DBE7A9F1F}" dt="2025-06-12T19:27:21.634" v="6180" actId="1076"/>
          <ac:spMkLst>
            <pc:docMk/>
            <pc:sldMk cId="2214756484" sldId="386"/>
            <ac:spMk id="11" creationId="{BA9FEF7C-5FB6-1102-2012-6D924910E31A}"/>
          </ac:spMkLst>
        </pc:spChg>
        <pc:spChg chg="add mod">
          <ac:chgData name="Machado, Fabio" userId="99190264-d35d-4ed2-bfb3-d4fbcb49b7b0" providerId="ADAL" clId="{DD697374-370F-994E-8090-EF9DBE7A9F1F}" dt="2025-06-12T19:27:24.410" v="6182" actId="1076"/>
          <ac:spMkLst>
            <pc:docMk/>
            <pc:sldMk cId="2214756484" sldId="386"/>
            <ac:spMk id="12" creationId="{500BA145-2A81-C6B9-A278-5AB3968981B0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13" creationId="{92EAB81A-8854-27ED-DA4E-6A7CE923137A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14" creationId="{A268C0E6-21A0-513E-9298-D0AA9340FE0E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15" creationId="{B71DD499-4EC7-FEBC-68A9-BD0B2768CF94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16" creationId="{42EB31DF-9D87-8EDD-E553-D3137B14E122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17" creationId="{FDF1089C-D35F-07A2-AD0F-4627EAC35E8B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18" creationId="{F8738000-8635-7C91-9DC3-06D4D0017E51}"/>
          </ac:spMkLst>
        </pc:spChg>
        <pc:spChg chg="add mod">
          <ac:chgData name="Machado, Fabio" userId="99190264-d35d-4ed2-bfb3-d4fbcb49b7b0" providerId="ADAL" clId="{DD697374-370F-994E-8090-EF9DBE7A9F1F}" dt="2025-06-12T19:28:20.163" v="6232" actId="1035"/>
          <ac:spMkLst>
            <pc:docMk/>
            <pc:sldMk cId="2214756484" sldId="386"/>
            <ac:spMk id="19" creationId="{7EF7F511-AE24-2146-C188-8E477B08C9E8}"/>
          </ac:spMkLst>
        </pc:spChg>
        <pc:spChg chg="add mod">
          <ac:chgData name="Machado, Fabio" userId="99190264-d35d-4ed2-bfb3-d4fbcb49b7b0" providerId="ADAL" clId="{DD697374-370F-994E-8090-EF9DBE7A9F1F}" dt="2025-06-12T19:35:53.426" v="6272" actId="1076"/>
          <ac:spMkLst>
            <pc:docMk/>
            <pc:sldMk cId="2214756484" sldId="386"/>
            <ac:spMk id="20" creationId="{DB44E272-1EF2-51E8-2755-D66CE8528E27}"/>
          </ac:spMkLst>
        </pc:spChg>
        <pc:spChg chg="add del">
          <ac:chgData name="Machado, Fabio" userId="99190264-d35d-4ed2-bfb3-d4fbcb49b7b0" providerId="ADAL" clId="{DD697374-370F-994E-8090-EF9DBE7A9F1F}" dt="2025-06-12T19:30:05.404" v="6239" actId="478"/>
          <ac:spMkLst>
            <pc:docMk/>
            <pc:sldMk cId="2214756484" sldId="386"/>
            <ac:spMk id="23" creationId="{3A17D383-97DD-E9D9-AE8B-E23D50B389D2}"/>
          </ac:spMkLst>
        </pc:spChg>
        <pc:spChg chg="add del mod">
          <ac:chgData name="Machado, Fabio" userId="99190264-d35d-4ed2-bfb3-d4fbcb49b7b0" providerId="ADAL" clId="{DD697374-370F-994E-8090-EF9DBE7A9F1F}" dt="2025-06-12T19:30:53.517" v="6242" actId="478"/>
          <ac:spMkLst>
            <pc:docMk/>
            <pc:sldMk cId="2214756484" sldId="386"/>
            <ac:spMk id="24" creationId="{76A8CBB6-A423-655C-2B6F-871A5375B340}"/>
          </ac:spMkLst>
        </pc:spChg>
        <pc:spChg chg="add">
          <ac:chgData name="Machado, Fabio" userId="99190264-d35d-4ed2-bfb3-d4fbcb49b7b0" providerId="ADAL" clId="{DD697374-370F-994E-8090-EF9DBE7A9F1F}" dt="2025-06-12T19:33:01.963" v="6250"/>
          <ac:spMkLst>
            <pc:docMk/>
            <pc:sldMk cId="2214756484" sldId="386"/>
            <ac:spMk id="26" creationId="{1327A83E-D883-8166-3C0B-48C153DA81F0}"/>
          </ac:spMkLst>
        </pc:spChg>
        <pc:spChg chg="add del mod">
          <ac:chgData name="Machado, Fabio" userId="99190264-d35d-4ed2-bfb3-d4fbcb49b7b0" providerId="ADAL" clId="{DD697374-370F-994E-8090-EF9DBE7A9F1F}" dt="2025-06-12T19:36:53.763" v="6312"/>
          <ac:spMkLst>
            <pc:docMk/>
            <pc:sldMk cId="2214756484" sldId="386"/>
            <ac:spMk id="31" creationId="{1639DBC9-E0C7-77B4-6614-252698852433}"/>
          </ac:spMkLst>
        </pc:spChg>
        <pc:spChg chg="add mod">
          <ac:chgData name="Machado, Fabio" userId="99190264-d35d-4ed2-bfb3-d4fbcb49b7b0" providerId="ADAL" clId="{DD697374-370F-994E-8090-EF9DBE7A9F1F}" dt="2025-06-12T19:36:46.381" v="6309" actId="1038"/>
          <ac:spMkLst>
            <pc:docMk/>
            <pc:sldMk cId="2214756484" sldId="386"/>
            <ac:spMk id="34" creationId="{55E4ABE3-E046-310B-8F55-3042740DA506}"/>
          </ac:spMkLst>
        </pc:spChg>
        <pc:grpChg chg="add">
          <ac:chgData name="Machado, Fabio" userId="99190264-d35d-4ed2-bfb3-d4fbcb49b7b0" providerId="ADAL" clId="{DD697374-370F-994E-8090-EF9DBE7A9F1F}" dt="2025-06-12T19:35:42.226" v="6269" actId="164"/>
          <ac:grpSpMkLst>
            <pc:docMk/>
            <pc:sldMk cId="2214756484" sldId="386"/>
            <ac:grpSpMk id="30" creationId="{C948582E-A31E-FE8D-8EC0-1B39EEEFCF39}"/>
          </ac:grpSpMkLst>
        </pc:grpChg>
        <pc:picChg chg="add del mod">
          <ac:chgData name="Machado, Fabio" userId="99190264-d35d-4ed2-bfb3-d4fbcb49b7b0" providerId="ADAL" clId="{DD697374-370F-994E-8090-EF9DBE7A9F1F}" dt="2025-06-12T19:29:54.830" v="6237" actId="478"/>
          <ac:picMkLst>
            <pc:docMk/>
            <pc:sldMk cId="2214756484" sldId="386"/>
            <ac:picMk id="22" creationId="{BABC607E-A74E-C34E-CF87-55954C5302D3}"/>
          </ac:picMkLst>
        </pc:picChg>
        <pc:picChg chg="add del mod modCrop">
          <ac:chgData name="Machado, Fabio" userId="99190264-d35d-4ed2-bfb3-d4fbcb49b7b0" providerId="ADAL" clId="{DD697374-370F-994E-8090-EF9DBE7A9F1F}" dt="2025-06-12T19:33:53.836" v="6251" actId="478"/>
          <ac:picMkLst>
            <pc:docMk/>
            <pc:sldMk cId="2214756484" sldId="386"/>
            <ac:picMk id="25" creationId="{7E0D5B77-1123-B41B-F64B-679CD5C5E970}"/>
          </ac:picMkLst>
        </pc:picChg>
        <pc:picChg chg="add del mod">
          <ac:chgData name="Machado, Fabio" userId="99190264-d35d-4ed2-bfb3-d4fbcb49b7b0" providerId="ADAL" clId="{DD697374-370F-994E-8090-EF9DBE7A9F1F}" dt="2025-06-12T19:35:35.157" v="6268" actId="478"/>
          <ac:picMkLst>
            <pc:docMk/>
            <pc:sldMk cId="2214756484" sldId="386"/>
            <ac:picMk id="28" creationId="{9E154DA3-FA07-97D1-2556-3580A1FB08F6}"/>
          </ac:picMkLst>
        </pc:picChg>
        <pc:picChg chg="add del mod">
          <ac:chgData name="Machado, Fabio" userId="99190264-d35d-4ed2-bfb3-d4fbcb49b7b0" providerId="ADAL" clId="{DD697374-370F-994E-8090-EF9DBE7A9F1F}" dt="2025-06-12T19:36:56.252" v="6313" actId="478"/>
          <ac:picMkLst>
            <pc:docMk/>
            <pc:sldMk cId="2214756484" sldId="386"/>
            <ac:picMk id="29" creationId="{C4A869BE-15DC-FD78-7543-B1805F30B0FD}"/>
          </ac:picMkLst>
        </pc:picChg>
        <pc:cxnChg chg="add mod">
          <ac:chgData name="Machado, Fabio" userId="99190264-d35d-4ed2-bfb3-d4fbcb49b7b0" providerId="ADAL" clId="{DD697374-370F-994E-8090-EF9DBE7A9F1F}" dt="2025-06-12T19:26:52.809" v="6169" actId="14100"/>
          <ac:cxnSpMkLst>
            <pc:docMk/>
            <pc:sldMk cId="2214756484" sldId="386"/>
            <ac:cxnSpMk id="4" creationId="{32BD01D7-A605-D2C2-6F96-EE61AB8FEDA0}"/>
          </ac:cxnSpMkLst>
        </pc:cxnChg>
        <pc:cxnChg chg="add mod">
          <ac:chgData name="Machado, Fabio" userId="99190264-d35d-4ed2-bfb3-d4fbcb49b7b0" providerId="ADAL" clId="{DD697374-370F-994E-8090-EF9DBE7A9F1F}" dt="2025-06-12T19:36:27.243" v="6296" actId="1582"/>
          <ac:cxnSpMkLst>
            <pc:docMk/>
            <pc:sldMk cId="2214756484" sldId="386"/>
            <ac:cxnSpMk id="33" creationId="{392EB079-B1E1-D103-FCC7-51ACB72E19BD}"/>
          </ac:cxnSpMkLst>
        </pc:cxnChg>
      </pc:sldChg>
      <pc:sldChg chg="addSp modSp add del mod">
        <pc:chgData name="Machado, Fabio" userId="99190264-d35d-4ed2-bfb3-d4fbcb49b7b0" providerId="ADAL" clId="{DD697374-370F-994E-8090-EF9DBE7A9F1F}" dt="2025-06-12T19:42:55.621" v="6412" actId="2696"/>
        <pc:sldMkLst>
          <pc:docMk/>
          <pc:sldMk cId="3581009305" sldId="387"/>
        </pc:sldMkLst>
        <pc:cxnChg chg="add mod">
          <ac:chgData name="Machado, Fabio" userId="99190264-d35d-4ed2-bfb3-d4fbcb49b7b0" providerId="ADAL" clId="{DD697374-370F-994E-8090-EF9DBE7A9F1F}" dt="2025-06-12T19:37:24.173" v="6317" actId="693"/>
          <ac:cxnSpMkLst>
            <pc:docMk/>
            <pc:sldMk cId="3581009305" sldId="387"/>
            <ac:cxnSpMk id="3" creationId="{8A30D1B9-3811-0381-2929-DDE43237CAC0}"/>
          </ac:cxnSpMkLst>
        </pc:cxnChg>
      </pc:sldChg>
      <pc:sldChg chg="addSp delSp modSp add del mod">
        <pc:chgData name="Machado, Fabio" userId="99190264-d35d-4ed2-bfb3-d4fbcb49b7b0" providerId="ADAL" clId="{DD697374-370F-994E-8090-EF9DBE7A9F1F}" dt="2025-06-12T19:54:35.017" v="6587" actId="2696"/>
        <pc:sldMkLst>
          <pc:docMk/>
          <pc:sldMk cId="590694342" sldId="388"/>
        </pc:sldMkLst>
        <pc:spChg chg="mod">
          <ac:chgData name="Machado, Fabio" userId="99190264-d35d-4ed2-bfb3-d4fbcb49b7b0" providerId="ADAL" clId="{DD697374-370F-994E-8090-EF9DBE7A9F1F}" dt="2025-06-12T19:39:21.442" v="6345" actId="1076"/>
          <ac:spMkLst>
            <pc:docMk/>
            <pc:sldMk cId="590694342" sldId="388"/>
            <ac:spMk id="20" creationId="{8FA25EEC-5100-E546-4603-BEB06A169F7C}"/>
          </ac:spMkLst>
        </pc:spChg>
        <pc:spChg chg="add mod">
          <ac:chgData name="Machado, Fabio" userId="99190264-d35d-4ed2-bfb3-d4fbcb49b7b0" providerId="ADAL" clId="{DD697374-370F-994E-8090-EF9DBE7A9F1F}" dt="2025-06-12T19:38:33.225" v="6337" actId="1076"/>
          <ac:spMkLst>
            <pc:docMk/>
            <pc:sldMk cId="590694342" sldId="388"/>
            <ac:spMk id="22" creationId="{A15D08F0-6B2D-3381-9C38-ABF56498D3A0}"/>
          </ac:spMkLst>
        </pc:spChg>
        <pc:spChg chg="add del mod">
          <ac:chgData name="Machado, Fabio" userId="99190264-d35d-4ed2-bfb3-d4fbcb49b7b0" providerId="ADAL" clId="{DD697374-370F-994E-8090-EF9DBE7A9F1F}" dt="2025-06-12T19:39:29.072" v="6347"/>
          <ac:spMkLst>
            <pc:docMk/>
            <pc:sldMk cId="590694342" sldId="388"/>
            <ac:spMk id="23" creationId="{5A1D0ACE-2E58-25F5-D329-4913AC628665}"/>
          </ac:spMkLst>
        </pc:spChg>
        <pc:spChg chg="add del mod">
          <ac:chgData name="Machado, Fabio" userId="99190264-d35d-4ed2-bfb3-d4fbcb49b7b0" providerId="ADAL" clId="{DD697374-370F-994E-8090-EF9DBE7A9F1F}" dt="2025-06-12T19:43:04.136" v="6414" actId="478"/>
          <ac:spMkLst>
            <pc:docMk/>
            <pc:sldMk cId="590694342" sldId="388"/>
            <ac:spMk id="24" creationId="{3C386FAA-82EB-95C5-3E71-EC1F446849C6}"/>
          </ac:spMkLst>
        </pc:spChg>
        <pc:spChg chg="add mod">
          <ac:chgData name="Machado, Fabio" userId="99190264-d35d-4ed2-bfb3-d4fbcb49b7b0" providerId="ADAL" clId="{DD697374-370F-994E-8090-EF9DBE7A9F1F}" dt="2025-06-12T19:39:59.743" v="6362" actId="20577"/>
          <ac:spMkLst>
            <pc:docMk/>
            <pc:sldMk cId="590694342" sldId="388"/>
            <ac:spMk id="27" creationId="{D3FCF82E-DFD2-CA63-AB15-8627ECB3C840}"/>
          </ac:spMkLst>
        </pc:spChg>
        <pc:picChg chg="del mod modCrop">
          <ac:chgData name="Machado, Fabio" userId="99190264-d35d-4ed2-bfb3-d4fbcb49b7b0" providerId="ADAL" clId="{DD697374-370F-994E-8090-EF9DBE7A9F1F}" dt="2025-06-12T19:43:07.213" v="6415" actId="478"/>
          <ac:picMkLst>
            <pc:docMk/>
            <pc:sldMk cId="590694342" sldId="388"/>
            <ac:picMk id="29" creationId="{E47DCE8B-47E8-0175-7D73-7EC8926AB02C}"/>
          </ac:picMkLst>
        </pc:picChg>
        <pc:cxnChg chg="del">
          <ac:chgData name="Machado, Fabio" userId="99190264-d35d-4ed2-bfb3-d4fbcb49b7b0" providerId="ADAL" clId="{DD697374-370F-994E-8090-EF9DBE7A9F1F}" dt="2025-06-12T19:43:07.213" v="6415" actId="478"/>
          <ac:cxnSpMkLst>
            <pc:docMk/>
            <pc:sldMk cId="590694342" sldId="388"/>
            <ac:cxnSpMk id="3" creationId="{61F42FE4-69D6-B441-2373-8F714B08B089}"/>
          </ac:cxnSpMkLst>
        </pc:cxnChg>
        <pc:cxnChg chg="add mod">
          <ac:chgData name="Machado, Fabio" userId="99190264-d35d-4ed2-bfb3-d4fbcb49b7b0" providerId="ADAL" clId="{DD697374-370F-994E-8090-EF9DBE7A9F1F}" dt="2025-06-12T19:37:48.843" v="6322" actId="14100"/>
          <ac:cxnSpMkLst>
            <pc:docMk/>
            <pc:sldMk cId="590694342" sldId="388"/>
            <ac:cxnSpMk id="5" creationId="{B96C1F6C-0CED-CCD5-4E6F-C5D6B02EE5BE}"/>
          </ac:cxnSpMkLst>
        </pc:cxnChg>
        <pc:cxnChg chg="add mod">
          <ac:chgData name="Machado, Fabio" userId="99190264-d35d-4ed2-bfb3-d4fbcb49b7b0" providerId="ADAL" clId="{DD697374-370F-994E-8090-EF9DBE7A9F1F}" dt="2025-06-12T19:39:54.546" v="6352" actId="1076"/>
          <ac:cxnSpMkLst>
            <pc:docMk/>
            <pc:sldMk cId="590694342" sldId="388"/>
            <ac:cxnSpMk id="25" creationId="{6CA89A94-9483-4673-49BB-F3F8F03C5EE9}"/>
          </ac:cxnSpMkLst>
        </pc:cxnChg>
      </pc:sldChg>
      <pc:sldChg chg="add setBg">
        <pc:chgData name="Machado, Fabio" userId="99190264-d35d-4ed2-bfb3-d4fbcb49b7b0" providerId="ADAL" clId="{DD697374-370F-994E-8090-EF9DBE7A9F1F}" dt="2025-06-12T19:54:51.045" v="6589"/>
        <pc:sldMkLst>
          <pc:docMk/>
          <pc:sldMk cId="2530587219" sldId="388"/>
        </pc:sldMkLst>
      </pc:sldChg>
      <pc:sldChg chg="add setBg">
        <pc:chgData name="Machado, Fabio" userId="99190264-d35d-4ed2-bfb3-d4fbcb49b7b0" providerId="ADAL" clId="{DD697374-370F-994E-8090-EF9DBE7A9F1F}" dt="2025-06-12T19:54:51.045" v="6589"/>
        <pc:sldMkLst>
          <pc:docMk/>
          <pc:sldMk cId="335343185" sldId="389"/>
        </pc:sldMkLst>
      </pc:sldChg>
      <pc:sldChg chg="addSp modSp add del mod">
        <pc:chgData name="Machado, Fabio" userId="99190264-d35d-4ed2-bfb3-d4fbcb49b7b0" providerId="ADAL" clId="{DD697374-370F-994E-8090-EF9DBE7A9F1F}" dt="2025-06-12T19:54:35.017" v="6587" actId="2696"/>
        <pc:sldMkLst>
          <pc:docMk/>
          <pc:sldMk cId="716361345" sldId="389"/>
        </pc:sldMkLst>
        <pc:spChg chg="add mod">
          <ac:chgData name="Machado, Fabio" userId="99190264-d35d-4ed2-bfb3-d4fbcb49b7b0" providerId="ADAL" clId="{DD697374-370F-994E-8090-EF9DBE7A9F1F}" dt="2025-06-12T19:43:20.416" v="6416"/>
          <ac:spMkLst>
            <pc:docMk/>
            <pc:sldMk cId="716361345" sldId="389"/>
            <ac:spMk id="32" creationId="{27FC95BA-5CBA-BCC4-A5E0-A4E761694548}"/>
          </ac:spMkLst>
        </pc:spChg>
        <pc:picChg chg="add mod">
          <ac:chgData name="Machado, Fabio" userId="99190264-d35d-4ed2-bfb3-d4fbcb49b7b0" providerId="ADAL" clId="{DD697374-370F-994E-8090-EF9DBE7A9F1F}" dt="2025-06-12T19:40:18.390" v="6365" actId="1076"/>
          <ac:picMkLst>
            <pc:docMk/>
            <pc:sldMk cId="716361345" sldId="389"/>
            <ac:picMk id="2" creationId="{EF433CA7-2225-677A-AC6D-07DD1547C681}"/>
          </ac:picMkLst>
        </pc:picChg>
        <pc:picChg chg="add mod">
          <ac:chgData name="Machado, Fabio" userId="99190264-d35d-4ed2-bfb3-d4fbcb49b7b0" providerId="ADAL" clId="{DD697374-370F-994E-8090-EF9DBE7A9F1F}" dt="2025-06-12T19:40:24.414" v="6367"/>
          <ac:picMkLst>
            <pc:docMk/>
            <pc:sldMk cId="716361345" sldId="389"/>
            <ac:picMk id="23" creationId="{51476BAA-D397-2AF1-C590-8B3E5EE09F13}"/>
          </ac:picMkLst>
        </pc:picChg>
        <pc:cxnChg chg="add mod">
          <ac:chgData name="Machado, Fabio" userId="99190264-d35d-4ed2-bfb3-d4fbcb49b7b0" providerId="ADAL" clId="{DD697374-370F-994E-8090-EF9DBE7A9F1F}" dt="2025-06-12T19:40:18.390" v="6365" actId="1076"/>
          <ac:cxnSpMkLst>
            <pc:docMk/>
            <pc:sldMk cId="716361345" sldId="389"/>
            <ac:cxnSpMk id="21" creationId="{07C8D806-60A3-9C48-2ADB-6C61EE271707}"/>
          </ac:cxnSpMkLst>
        </pc:cxnChg>
        <pc:cxnChg chg="add mod">
          <ac:chgData name="Machado, Fabio" userId="99190264-d35d-4ed2-bfb3-d4fbcb49b7b0" providerId="ADAL" clId="{DD697374-370F-994E-8090-EF9DBE7A9F1F}" dt="2025-06-12T19:40:24.414" v="6367"/>
          <ac:cxnSpMkLst>
            <pc:docMk/>
            <pc:sldMk cId="716361345" sldId="389"/>
            <ac:cxnSpMk id="28" creationId="{676B75C9-EC12-D818-A7C3-9B2E12D20157}"/>
          </ac:cxnSpMkLst>
        </pc:cxnChg>
      </pc:sldChg>
      <pc:sldChg chg="add setBg">
        <pc:chgData name="Machado, Fabio" userId="99190264-d35d-4ed2-bfb3-d4fbcb49b7b0" providerId="ADAL" clId="{DD697374-370F-994E-8090-EF9DBE7A9F1F}" dt="2025-06-12T19:54:51.045" v="6589"/>
        <pc:sldMkLst>
          <pc:docMk/>
          <pc:sldMk cId="1625047169" sldId="390"/>
        </pc:sldMkLst>
      </pc:sldChg>
      <pc:sldChg chg="addSp modSp add del mod">
        <pc:chgData name="Machado, Fabio" userId="99190264-d35d-4ed2-bfb3-d4fbcb49b7b0" providerId="ADAL" clId="{DD697374-370F-994E-8090-EF9DBE7A9F1F}" dt="2025-06-12T19:54:35.017" v="6587" actId="2696"/>
        <pc:sldMkLst>
          <pc:docMk/>
          <pc:sldMk cId="2082927900" sldId="390"/>
        </pc:sldMkLst>
        <pc:spChg chg="add mod">
          <ac:chgData name="Machado, Fabio" userId="99190264-d35d-4ed2-bfb3-d4fbcb49b7b0" providerId="ADAL" clId="{DD697374-370F-994E-8090-EF9DBE7A9F1F}" dt="2025-06-12T19:41:28.291" v="6389" actId="1076"/>
          <ac:spMkLst>
            <pc:docMk/>
            <pc:sldMk cId="2082927900" sldId="390"/>
            <ac:spMk id="45" creationId="{177BE07A-FDBE-31A5-2771-E92CF06DF470}"/>
          </ac:spMkLst>
        </pc:spChg>
        <pc:spChg chg="add mod">
          <ac:chgData name="Machado, Fabio" userId="99190264-d35d-4ed2-bfb3-d4fbcb49b7b0" providerId="ADAL" clId="{DD697374-370F-994E-8090-EF9DBE7A9F1F}" dt="2025-06-12T19:41:26.892" v="6388" actId="1076"/>
          <ac:spMkLst>
            <pc:docMk/>
            <pc:sldMk cId="2082927900" sldId="390"/>
            <ac:spMk id="46" creationId="{80D4FD43-F9BD-4581-F293-9B847AA3B6C5}"/>
          </ac:spMkLst>
        </pc:spChg>
        <pc:spChg chg="add mod">
          <ac:chgData name="Machado, Fabio" userId="99190264-d35d-4ed2-bfb3-d4fbcb49b7b0" providerId="ADAL" clId="{DD697374-370F-994E-8090-EF9DBE7A9F1F}" dt="2025-06-12T19:41:25.010" v="6387" actId="1076"/>
          <ac:spMkLst>
            <pc:docMk/>
            <pc:sldMk cId="2082927900" sldId="390"/>
            <ac:spMk id="47" creationId="{5ADF64AD-BF37-C026-0CE8-1CE4E2CFE43A}"/>
          </ac:spMkLst>
        </pc:spChg>
        <pc:spChg chg="add mod">
          <ac:chgData name="Machado, Fabio" userId="99190264-d35d-4ed2-bfb3-d4fbcb49b7b0" providerId="ADAL" clId="{DD697374-370F-994E-8090-EF9DBE7A9F1F}" dt="2025-06-12T19:41:35.295" v="6391" actId="1076"/>
          <ac:spMkLst>
            <pc:docMk/>
            <pc:sldMk cId="2082927900" sldId="390"/>
            <ac:spMk id="48" creationId="{0319E8A8-0371-4294-8435-13EF9F474E4C}"/>
          </ac:spMkLst>
        </pc:spChg>
        <pc:spChg chg="add mod">
          <ac:chgData name="Machado, Fabio" userId="99190264-d35d-4ed2-bfb3-d4fbcb49b7b0" providerId="ADAL" clId="{DD697374-370F-994E-8090-EF9DBE7A9F1F}" dt="2025-06-12T19:41:38.912" v="6393" actId="1076"/>
          <ac:spMkLst>
            <pc:docMk/>
            <pc:sldMk cId="2082927900" sldId="390"/>
            <ac:spMk id="49" creationId="{14055AE6-63FB-EA9C-D007-F4AC5CAE5344}"/>
          </ac:spMkLst>
        </pc:spChg>
        <pc:grpChg chg="add">
          <ac:chgData name="Machado, Fabio" userId="99190264-d35d-4ed2-bfb3-d4fbcb49b7b0" providerId="ADAL" clId="{DD697374-370F-994E-8090-EF9DBE7A9F1F}" dt="2025-06-12T19:40:51.727" v="6369" actId="164"/>
          <ac:grpSpMkLst>
            <pc:docMk/>
            <pc:sldMk cId="2082927900" sldId="390"/>
            <ac:grpSpMk id="23" creationId="{FC63BCD1-B4D9-CEC5-707A-AA4FE21A4B68}"/>
          </ac:grpSpMkLst>
        </pc:grpChg>
        <pc:grpChg chg="add mod">
          <ac:chgData name="Machado, Fabio" userId="99190264-d35d-4ed2-bfb3-d4fbcb49b7b0" providerId="ADAL" clId="{DD697374-370F-994E-8090-EF9DBE7A9F1F}" dt="2025-06-12T19:40:56.177" v="6371" actId="1076"/>
          <ac:grpSpMkLst>
            <pc:docMk/>
            <pc:sldMk cId="2082927900" sldId="390"/>
            <ac:grpSpMk id="28" creationId="{821D751A-2399-EC8A-71CE-A7296DAA6E75}"/>
          </ac:grpSpMkLst>
        </pc:grpChg>
        <pc:grpChg chg="add mod">
          <ac:chgData name="Machado, Fabio" userId="99190264-d35d-4ed2-bfb3-d4fbcb49b7b0" providerId="ADAL" clId="{DD697374-370F-994E-8090-EF9DBE7A9F1F}" dt="2025-06-12T19:40:59.425" v="6373" actId="1076"/>
          <ac:grpSpMkLst>
            <pc:docMk/>
            <pc:sldMk cId="2082927900" sldId="390"/>
            <ac:grpSpMk id="36" creationId="{C349A04D-53CC-65E7-2A79-5C6579641A98}"/>
          </ac:grpSpMkLst>
        </pc:grpChg>
        <pc:grpChg chg="add mod">
          <ac:chgData name="Machado, Fabio" userId="99190264-d35d-4ed2-bfb3-d4fbcb49b7b0" providerId="ADAL" clId="{DD697374-370F-994E-8090-EF9DBE7A9F1F}" dt="2025-06-12T19:41:05.634" v="6379" actId="1036"/>
          <ac:grpSpMkLst>
            <pc:docMk/>
            <pc:sldMk cId="2082927900" sldId="390"/>
            <ac:grpSpMk id="39" creationId="{94C0C215-65AD-7204-9839-4A6066C2A521}"/>
          </ac:grpSpMkLst>
        </pc:grpChg>
        <pc:grpChg chg="add mod">
          <ac:chgData name="Machado, Fabio" userId="99190264-d35d-4ed2-bfb3-d4fbcb49b7b0" providerId="ADAL" clId="{DD697374-370F-994E-8090-EF9DBE7A9F1F}" dt="2025-06-12T19:41:10.163" v="6381" actId="1076"/>
          <ac:grpSpMkLst>
            <pc:docMk/>
            <pc:sldMk cId="2082927900" sldId="390"/>
            <ac:grpSpMk id="42" creationId="{76C7BBC3-88CF-6CC8-5085-2A12B6AD2185}"/>
          </ac:grpSpMkLst>
        </pc:grpChg>
        <pc:picChg chg="mod">
          <ac:chgData name="Machado, Fabio" userId="99190264-d35d-4ed2-bfb3-d4fbcb49b7b0" providerId="ADAL" clId="{DD697374-370F-994E-8090-EF9DBE7A9F1F}" dt="2025-06-12T19:40:53.065" v="6370"/>
          <ac:picMkLst>
            <pc:docMk/>
            <pc:sldMk cId="2082927900" sldId="390"/>
            <ac:picMk id="32" creationId="{8C228951-BB22-D2EE-E5CC-691269534283}"/>
          </ac:picMkLst>
        </pc:picChg>
        <pc:picChg chg="mod">
          <ac:chgData name="Machado, Fabio" userId="99190264-d35d-4ed2-bfb3-d4fbcb49b7b0" providerId="ADAL" clId="{DD697374-370F-994E-8090-EF9DBE7A9F1F}" dt="2025-06-12T19:40:56.938" v="6372"/>
          <ac:picMkLst>
            <pc:docMk/>
            <pc:sldMk cId="2082927900" sldId="390"/>
            <ac:picMk id="37" creationId="{2D258ABD-214E-B3A0-854F-616047C262C1}"/>
          </ac:picMkLst>
        </pc:picChg>
        <pc:picChg chg="mod">
          <ac:chgData name="Machado, Fabio" userId="99190264-d35d-4ed2-bfb3-d4fbcb49b7b0" providerId="ADAL" clId="{DD697374-370F-994E-8090-EF9DBE7A9F1F}" dt="2025-06-12T19:41:00.281" v="6374"/>
          <ac:picMkLst>
            <pc:docMk/>
            <pc:sldMk cId="2082927900" sldId="390"/>
            <ac:picMk id="40" creationId="{EE43884F-82F4-628D-F577-D8B14028B5B5}"/>
          </ac:picMkLst>
        </pc:picChg>
        <pc:picChg chg="mod">
          <ac:chgData name="Machado, Fabio" userId="99190264-d35d-4ed2-bfb3-d4fbcb49b7b0" providerId="ADAL" clId="{DD697374-370F-994E-8090-EF9DBE7A9F1F}" dt="2025-06-12T19:41:06.832" v="6380"/>
          <ac:picMkLst>
            <pc:docMk/>
            <pc:sldMk cId="2082927900" sldId="390"/>
            <ac:picMk id="43" creationId="{179F5B95-5F64-1C43-675D-B2CE64C92E57}"/>
          </ac:picMkLst>
        </pc:picChg>
        <pc:cxnChg chg="mod">
          <ac:chgData name="Machado, Fabio" userId="99190264-d35d-4ed2-bfb3-d4fbcb49b7b0" providerId="ADAL" clId="{DD697374-370F-994E-8090-EF9DBE7A9F1F}" dt="2025-06-12T19:40:53.065" v="6370"/>
          <ac:cxnSpMkLst>
            <pc:docMk/>
            <pc:sldMk cId="2082927900" sldId="390"/>
            <ac:cxnSpMk id="35" creationId="{14CE97AB-AAD6-0B56-F930-92AC0B3F418E}"/>
          </ac:cxnSpMkLst>
        </pc:cxnChg>
        <pc:cxnChg chg="mod">
          <ac:chgData name="Machado, Fabio" userId="99190264-d35d-4ed2-bfb3-d4fbcb49b7b0" providerId="ADAL" clId="{DD697374-370F-994E-8090-EF9DBE7A9F1F}" dt="2025-06-12T19:40:56.938" v="6372"/>
          <ac:cxnSpMkLst>
            <pc:docMk/>
            <pc:sldMk cId="2082927900" sldId="390"/>
            <ac:cxnSpMk id="38" creationId="{E3332334-F584-2294-88A2-777042B6DCC1}"/>
          </ac:cxnSpMkLst>
        </pc:cxnChg>
        <pc:cxnChg chg="mod">
          <ac:chgData name="Machado, Fabio" userId="99190264-d35d-4ed2-bfb3-d4fbcb49b7b0" providerId="ADAL" clId="{DD697374-370F-994E-8090-EF9DBE7A9F1F}" dt="2025-06-12T19:41:00.281" v="6374"/>
          <ac:cxnSpMkLst>
            <pc:docMk/>
            <pc:sldMk cId="2082927900" sldId="390"/>
            <ac:cxnSpMk id="41" creationId="{9663CDD8-FBFB-0FEE-12CF-3E0152DDA2F4}"/>
          </ac:cxnSpMkLst>
        </pc:cxnChg>
        <pc:cxnChg chg="mod">
          <ac:chgData name="Machado, Fabio" userId="99190264-d35d-4ed2-bfb3-d4fbcb49b7b0" providerId="ADAL" clId="{DD697374-370F-994E-8090-EF9DBE7A9F1F}" dt="2025-06-12T19:41:06.832" v="6380"/>
          <ac:cxnSpMkLst>
            <pc:docMk/>
            <pc:sldMk cId="2082927900" sldId="390"/>
            <ac:cxnSpMk id="44" creationId="{FE0B71AC-52A0-43AC-330C-F4B22AAE1A8A}"/>
          </ac:cxnSpMkLst>
        </pc:cxnChg>
      </pc:sldChg>
      <pc:sldChg chg="add setBg">
        <pc:chgData name="Machado, Fabio" userId="99190264-d35d-4ed2-bfb3-d4fbcb49b7b0" providerId="ADAL" clId="{DD697374-370F-994E-8090-EF9DBE7A9F1F}" dt="2025-06-12T19:54:51.045" v="6589"/>
        <pc:sldMkLst>
          <pc:docMk/>
          <pc:sldMk cId="1516870712" sldId="391"/>
        </pc:sldMkLst>
      </pc:sldChg>
      <pc:sldChg chg="addSp delSp modSp add del mod">
        <pc:chgData name="Machado, Fabio" userId="99190264-d35d-4ed2-bfb3-d4fbcb49b7b0" providerId="ADAL" clId="{DD697374-370F-994E-8090-EF9DBE7A9F1F}" dt="2025-06-12T19:54:35.017" v="6587" actId="2696"/>
        <pc:sldMkLst>
          <pc:docMk/>
          <pc:sldMk cId="3877318194" sldId="391"/>
        </pc:sldMkLst>
        <pc:spChg chg="add mod">
          <ac:chgData name="Machado, Fabio" userId="99190264-d35d-4ed2-bfb3-d4fbcb49b7b0" providerId="ADAL" clId="{DD697374-370F-994E-8090-EF9DBE7A9F1F}" dt="2025-06-12T19:42:02.142" v="6397" actId="1076"/>
          <ac:spMkLst>
            <pc:docMk/>
            <pc:sldMk cId="3877318194" sldId="391"/>
            <ac:spMk id="50" creationId="{6C66B633-CF05-86EA-A905-025A38166906}"/>
          </ac:spMkLst>
        </pc:spChg>
        <pc:grpChg chg="del">
          <ac:chgData name="Machado, Fabio" userId="99190264-d35d-4ed2-bfb3-d4fbcb49b7b0" providerId="ADAL" clId="{DD697374-370F-994E-8090-EF9DBE7A9F1F}" dt="2025-06-12T19:42:13.772" v="6401" actId="478"/>
          <ac:grpSpMkLst>
            <pc:docMk/>
            <pc:sldMk cId="3877318194" sldId="391"/>
            <ac:grpSpMk id="23" creationId="{A69D5826-AE98-9AC8-38B3-6C7CE59B8CEA}"/>
          </ac:grpSpMkLst>
        </pc:grpChg>
        <pc:grpChg chg="del">
          <ac:chgData name="Machado, Fabio" userId="99190264-d35d-4ed2-bfb3-d4fbcb49b7b0" providerId="ADAL" clId="{DD697374-370F-994E-8090-EF9DBE7A9F1F}" dt="2025-06-12T19:42:11.621" v="6400" actId="478"/>
          <ac:grpSpMkLst>
            <pc:docMk/>
            <pc:sldMk cId="3877318194" sldId="391"/>
            <ac:grpSpMk id="28" creationId="{492CE04D-FB9F-3E16-FA43-FD9ADDD785B0}"/>
          </ac:grpSpMkLst>
        </pc:grpChg>
        <pc:grpChg chg="add del">
          <ac:chgData name="Machado, Fabio" userId="99190264-d35d-4ed2-bfb3-d4fbcb49b7b0" providerId="ADAL" clId="{DD697374-370F-994E-8090-EF9DBE7A9F1F}" dt="2025-06-12T19:42:19.828" v="6404" actId="478"/>
          <ac:grpSpMkLst>
            <pc:docMk/>
            <pc:sldMk cId="3877318194" sldId="391"/>
            <ac:grpSpMk id="36" creationId="{B4CC8FFD-FB44-2078-E69A-6172FB4AEEE0}"/>
          </ac:grpSpMkLst>
        </pc:grpChg>
        <pc:grpChg chg="del">
          <ac:chgData name="Machado, Fabio" userId="99190264-d35d-4ed2-bfb3-d4fbcb49b7b0" providerId="ADAL" clId="{DD697374-370F-994E-8090-EF9DBE7A9F1F}" dt="2025-06-12T19:42:10.450" v="6399" actId="478"/>
          <ac:grpSpMkLst>
            <pc:docMk/>
            <pc:sldMk cId="3877318194" sldId="391"/>
            <ac:grpSpMk id="39" creationId="{89E9A0DE-9F4C-BCE2-C635-72008FCF02B3}"/>
          </ac:grpSpMkLst>
        </pc:grpChg>
        <pc:grpChg chg="del">
          <ac:chgData name="Machado, Fabio" userId="99190264-d35d-4ed2-bfb3-d4fbcb49b7b0" providerId="ADAL" clId="{DD697374-370F-994E-8090-EF9DBE7A9F1F}" dt="2025-06-12T19:42:08.378" v="6398" actId="478"/>
          <ac:grpSpMkLst>
            <pc:docMk/>
            <pc:sldMk cId="3877318194" sldId="391"/>
            <ac:grpSpMk id="42" creationId="{2E90987E-33F1-7D45-7246-D421A734A286}"/>
          </ac:grpSpMkLst>
        </pc:grpChg>
        <pc:picChg chg="del">
          <ac:chgData name="Machado, Fabio" userId="99190264-d35d-4ed2-bfb3-d4fbcb49b7b0" providerId="ADAL" clId="{DD697374-370F-994E-8090-EF9DBE7A9F1F}" dt="2025-06-12T19:42:14.728" v="6402" actId="478"/>
          <ac:picMkLst>
            <pc:docMk/>
            <pc:sldMk cId="3877318194" sldId="391"/>
            <ac:picMk id="29" creationId="{214B63A6-84A6-B70A-917A-2DFB4F60D154}"/>
          </ac:picMkLst>
        </pc:picChg>
        <pc:cxnChg chg="del">
          <ac:chgData name="Machado, Fabio" userId="99190264-d35d-4ed2-bfb3-d4fbcb49b7b0" providerId="ADAL" clId="{DD697374-370F-994E-8090-EF9DBE7A9F1F}" dt="2025-06-12T19:42:21.426" v="6405" actId="478"/>
          <ac:cxnSpMkLst>
            <pc:docMk/>
            <pc:sldMk cId="3877318194" sldId="391"/>
            <ac:cxnSpMk id="3" creationId="{98062598-02C5-7080-D5EF-2143D6F85E22}"/>
          </ac:cxnSpMkLst>
        </pc:cxnChg>
      </pc:sldChg>
      <pc:sldChg chg="add del">
        <pc:chgData name="Machado, Fabio" userId="99190264-d35d-4ed2-bfb3-d4fbcb49b7b0" providerId="ADAL" clId="{DD697374-370F-994E-8090-EF9DBE7A9F1F}" dt="2025-06-12T19:45:15.007" v="6445" actId="2696"/>
        <pc:sldMkLst>
          <pc:docMk/>
          <pc:sldMk cId="3441654566" sldId="392"/>
        </pc:sldMkLst>
      </pc:sldChg>
      <pc:sldChg chg="add del setBg">
        <pc:chgData name="Machado, Fabio" userId="99190264-d35d-4ed2-bfb3-d4fbcb49b7b0" providerId="ADAL" clId="{DD697374-370F-994E-8090-EF9DBE7A9F1F}" dt="2025-06-12T19:42:41.499" v="6409" actId="2696"/>
        <pc:sldMkLst>
          <pc:docMk/>
          <pc:sldMk cId="3874922541" sldId="392"/>
        </pc:sldMkLst>
      </pc:sldChg>
      <pc:sldChg chg="add del setBg">
        <pc:chgData name="Machado, Fabio" userId="99190264-d35d-4ed2-bfb3-d4fbcb49b7b0" providerId="ADAL" clId="{DD697374-370F-994E-8090-EF9DBE7A9F1F}" dt="2025-06-12T19:42:41.486" v="6408" actId="2696"/>
        <pc:sldMkLst>
          <pc:docMk/>
          <pc:sldMk cId="76990506" sldId="393"/>
        </pc:sldMkLst>
      </pc:sldChg>
      <pc:sldChg chg="add setBg">
        <pc:chgData name="Machado, Fabio" userId="99190264-d35d-4ed2-bfb3-d4fbcb49b7b0" providerId="ADAL" clId="{DD697374-370F-994E-8090-EF9DBE7A9F1F}" dt="2025-06-12T19:54:51.045" v="6589"/>
        <pc:sldMkLst>
          <pc:docMk/>
          <pc:sldMk cId="774052525" sldId="393"/>
        </pc:sldMkLst>
      </pc:sldChg>
      <pc:sldChg chg="add del">
        <pc:chgData name="Machado, Fabio" userId="99190264-d35d-4ed2-bfb3-d4fbcb49b7b0" providerId="ADAL" clId="{DD697374-370F-994E-8090-EF9DBE7A9F1F}" dt="2025-06-12T19:54:35.017" v="6587" actId="2696"/>
        <pc:sldMkLst>
          <pc:docMk/>
          <pc:sldMk cId="1158406147" sldId="393"/>
        </pc:sldMkLst>
      </pc:sldChg>
      <pc:sldChg chg="addSp delSp modSp add del mod">
        <pc:chgData name="Machado, Fabio" userId="99190264-d35d-4ed2-bfb3-d4fbcb49b7b0" providerId="ADAL" clId="{DD697374-370F-994E-8090-EF9DBE7A9F1F}" dt="2025-06-12T19:54:35.017" v="6587" actId="2696"/>
        <pc:sldMkLst>
          <pc:docMk/>
          <pc:sldMk cId="1168256414" sldId="394"/>
        </pc:sldMkLst>
        <pc:spChg chg="add mod">
          <ac:chgData name="Machado, Fabio" userId="99190264-d35d-4ed2-bfb3-d4fbcb49b7b0" providerId="ADAL" clId="{DD697374-370F-994E-8090-EF9DBE7A9F1F}" dt="2025-06-12T19:44:26.709" v="6423" actId="1582"/>
          <ac:spMkLst>
            <pc:docMk/>
            <pc:sldMk cId="1168256414" sldId="394"/>
            <ac:spMk id="2" creationId="{0E889C83-23E8-1C3C-0510-1A6A5179F085}"/>
          </ac:spMkLst>
        </pc:spChg>
        <pc:spChg chg="add mod">
          <ac:chgData name="Machado, Fabio" userId="99190264-d35d-4ed2-bfb3-d4fbcb49b7b0" providerId="ADAL" clId="{DD697374-370F-994E-8090-EF9DBE7A9F1F}" dt="2025-06-12T19:44:55.910" v="6444" actId="207"/>
          <ac:spMkLst>
            <pc:docMk/>
            <pc:sldMk cId="1168256414" sldId="394"/>
            <ac:spMk id="3" creationId="{34970586-4C2D-D6D0-69D9-706CED70DE71}"/>
          </ac:spMkLst>
        </pc:spChg>
        <pc:spChg chg="del mod">
          <ac:chgData name="Machado, Fabio" userId="99190264-d35d-4ed2-bfb3-d4fbcb49b7b0" providerId="ADAL" clId="{DD697374-370F-994E-8090-EF9DBE7A9F1F}" dt="2025-06-12T19:44:08.472" v="6419" actId="478"/>
          <ac:spMkLst>
            <pc:docMk/>
            <pc:sldMk cId="1168256414" sldId="394"/>
            <ac:spMk id="50" creationId="{744ACD5B-A0C4-2026-2DB0-C54B518A94CC}"/>
          </ac:spMkLst>
        </pc:spChg>
      </pc:sldChg>
      <pc:sldChg chg="add setBg">
        <pc:chgData name="Machado, Fabio" userId="99190264-d35d-4ed2-bfb3-d4fbcb49b7b0" providerId="ADAL" clId="{DD697374-370F-994E-8090-EF9DBE7A9F1F}" dt="2025-06-12T19:54:51.045" v="6589"/>
        <pc:sldMkLst>
          <pc:docMk/>
          <pc:sldMk cId="3416477441" sldId="394"/>
        </pc:sldMkLst>
      </pc:sldChg>
      <pc:sldChg chg="add">
        <pc:chgData name="Machado, Fabio" userId="99190264-d35d-4ed2-bfb3-d4fbcb49b7b0" providerId="ADAL" clId="{DD697374-370F-994E-8090-EF9DBE7A9F1F}" dt="2025-06-12T20:01:09.419" v="6805" actId="2890"/>
        <pc:sldMkLst>
          <pc:docMk/>
          <pc:sldMk cId="4199671965" sldId="395"/>
        </pc:sldMkLst>
      </pc:sldChg>
      <pc:sldChg chg="addSp delSp modSp new mod">
        <pc:chgData name="Machado, Fabio" userId="99190264-d35d-4ed2-bfb3-d4fbcb49b7b0" providerId="ADAL" clId="{DD697374-370F-994E-8090-EF9DBE7A9F1F}" dt="2025-06-12T20:09:44.751" v="7093" actId="14100"/>
        <pc:sldMkLst>
          <pc:docMk/>
          <pc:sldMk cId="2128756267" sldId="396"/>
        </pc:sldMkLst>
        <pc:spChg chg="del">
          <ac:chgData name="Machado, Fabio" userId="99190264-d35d-4ed2-bfb3-d4fbcb49b7b0" providerId="ADAL" clId="{DD697374-370F-994E-8090-EF9DBE7A9F1F}" dt="2025-06-12T20:08:30.290" v="6994" actId="478"/>
          <ac:spMkLst>
            <pc:docMk/>
            <pc:sldMk cId="2128756267" sldId="396"/>
            <ac:spMk id="2" creationId="{FA73E37A-880B-7B91-C65B-9489E737F30D}"/>
          </ac:spMkLst>
        </pc:spChg>
        <pc:spChg chg="add mod">
          <ac:chgData name="Machado, Fabio" userId="99190264-d35d-4ed2-bfb3-d4fbcb49b7b0" providerId="ADAL" clId="{DD697374-370F-994E-8090-EF9DBE7A9F1F}" dt="2025-06-12T20:08:59.305" v="7015" actId="20577"/>
          <ac:spMkLst>
            <pc:docMk/>
            <pc:sldMk cId="2128756267" sldId="396"/>
            <ac:spMk id="3" creationId="{B3F7CEE2-DA56-1B20-F8B3-143B01BCE726}"/>
          </ac:spMkLst>
        </pc:spChg>
        <pc:spChg chg="add mod">
          <ac:chgData name="Machado, Fabio" userId="99190264-d35d-4ed2-bfb3-d4fbcb49b7b0" providerId="ADAL" clId="{DD697374-370F-994E-8090-EF9DBE7A9F1F}" dt="2025-06-12T20:08:53.884" v="7013" actId="20577"/>
          <ac:spMkLst>
            <pc:docMk/>
            <pc:sldMk cId="2128756267" sldId="396"/>
            <ac:spMk id="4" creationId="{7F4BC2EC-902B-AA6A-4C46-CC8E880C7630}"/>
          </ac:spMkLst>
        </pc:spChg>
        <pc:spChg chg="add mod">
          <ac:chgData name="Machado, Fabio" userId="99190264-d35d-4ed2-bfb3-d4fbcb49b7b0" providerId="ADAL" clId="{DD697374-370F-994E-8090-EF9DBE7A9F1F}" dt="2025-06-12T20:09:44.751" v="7093" actId="14100"/>
          <ac:spMkLst>
            <pc:docMk/>
            <pc:sldMk cId="2128756267" sldId="396"/>
            <ac:spMk id="5" creationId="{47BBBCB8-1638-79D9-3A91-53C607033BB8}"/>
          </ac:spMkLst>
        </pc:spChg>
        <pc:picChg chg="add mod">
          <ac:chgData name="Machado, Fabio" userId="99190264-d35d-4ed2-bfb3-d4fbcb49b7b0" providerId="ADAL" clId="{DD697374-370F-994E-8090-EF9DBE7A9F1F}" dt="2025-06-12T20:08:28.080" v="6993" actId="1076"/>
          <ac:picMkLst>
            <pc:docMk/>
            <pc:sldMk cId="2128756267" sldId="396"/>
            <ac:picMk id="3074" creationId="{084BFAAA-1A5F-7125-5C8A-A5CD2584C9B0}"/>
          </ac:picMkLst>
        </pc:picChg>
      </pc:sldChg>
      <pc:sldChg chg="addSp delSp modSp new mod">
        <pc:chgData name="Machado, Fabio" userId="99190264-d35d-4ed2-bfb3-d4fbcb49b7b0" providerId="ADAL" clId="{DD697374-370F-994E-8090-EF9DBE7A9F1F}" dt="2025-06-12T20:32:01.666" v="7254" actId="20577"/>
        <pc:sldMkLst>
          <pc:docMk/>
          <pc:sldMk cId="2156687343" sldId="397"/>
        </pc:sldMkLst>
        <pc:spChg chg="mod">
          <ac:chgData name="Machado, Fabio" userId="99190264-d35d-4ed2-bfb3-d4fbcb49b7b0" providerId="ADAL" clId="{DD697374-370F-994E-8090-EF9DBE7A9F1F}" dt="2025-06-12T20:31:43.612" v="7247" actId="1076"/>
          <ac:spMkLst>
            <pc:docMk/>
            <pc:sldMk cId="2156687343" sldId="397"/>
            <ac:spMk id="2" creationId="{6CA20C98-9BB4-5312-021B-E899FCE0D3D6}"/>
          </ac:spMkLst>
        </pc:spChg>
        <pc:spChg chg="add del mod">
          <ac:chgData name="Machado, Fabio" userId="99190264-d35d-4ed2-bfb3-d4fbcb49b7b0" providerId="ADAL" clId="{DD697374-370F-994E-8090-EF9DBE7A9F1F}" dt="2025-06-12T20:31:39.842" v="7245" actId="478"/>
          <ac:spMkLst>
            <pc:docMk/>
            <pc:sldMk cId="2156687343" sldId="397"/>
            <ac:spMk id="3" creationId="{F168DB19-585D-0A2A-8211-CD3A1C634891}"/>
          </ac:spMkLst>
        </pc:spChg>
        <pc:spChg chg="add del mod">
          <ac:chgData name="Machado, Fabio" userId="99190264-d35d-4ed2-bfb3-d4fbcb49b7b0" providerId="ADAL" clId="{DD697374-370F-994E-8090-EF9DBE7A9F1F}" dt="2025-06-12T20:31:39.842" v="7245" actId="478"/>
          <ac:spMkLst>
            <pc:docMk/>
            <pc:sldMk cId="2156687343" sldId="397"/>
            <ac:spMk id="9" creationId="{A1F54D83-03F8-23F3-86B3-C9650CCB9275}"/>
          </ac:spMkLst>
        </pc:spChg>
        <pc:spChg chg="add mod">
          <ac:chgData name="Machado, Fabio" userId="99190264-d35d-4ed2-bfb3-d4fbcb49b7b0" providerId="ADAL" clId="{DD697374-370F-994E-8090-EF9DBE7A9F1F}" dt="2025-06-12T20:32:01.666" v="7254" actId="20577"/>
          <ac:spMkLst>
            <pc:docMk/>
            <pc:sldMk cId="2156687343" sldId="397"/>
            <ac:spMk id="12" creationId="{5B2F42BF-D0D0-A6B3-A2D6-DF8A623DFDA7}"/>
          </ac:spMkLst>
        </pc:spChg>
        <pc:picChg chg="add del mod">
          <ac:chgData name="Machado, Fabio" userId="99190264-d35d-4ed2-bfb3-d4fbcb49b7b0" providerId="ADAL" clId="{DD697374-370F-994E-8090-EF9DBE7A9F1F}" dt="2025-06-12T20:31:39.842" v="7245" actId="478"/>
          <ac:picMkLst>
            <pc:docMk/>
            <pc:sldMk cId="2156687343" sldId="397"/>
            <ac:picMk id="4" creationId="{BC3A2860-B1C0-6231-090F-47735C07BA10}"/>
          </ac:picMkLst>
        </pc:picChg>
        <pc:picChg chg="add del mod">
          <ac:chgData name="Machado, Fabio" userId="99190264-d35d-4ed2-bfb3-d4fbcb49b7b0" providerId="ADAL" clId="{DD697374-370F-994E-8090-EF9DBE7A9F1F}" dt="2025-06-12T20:30:32.542" v="7224" actId="478"/>
          <ac:picMkLst>
            <pc:docMk/>
            <pc:sldMk cId="2156687343" sldId="397"/>
            <ac:picMk id="5" creationId="{8B237C06-A6C8-8968-2742-A59F5536DB84}"/>
          </ac:picMkLst>
        </pc:picChg>
        <pc:picChg chg="add del mod">
          <ac:chgData name="Machado, Fabio" userId="99190264-d35d-4ed2-bfb3-d4fbcb49b7b0" providerId="ADAL" clId="{DD697374-370F-994E-8090-EF9DBE7A9F1F}" dt="2025-06-12T20:31:39.842" v="7245" actId="478"/>
          <ac:picMkLst>
            <pc:docMk/>
            <pc:sldMk cId="2156687343" sldId="397"/>
            <ac:picMk id="6" creationId="{80E9758B-2803-5F7D-D4BA-91C1026DAB12}"/>
          </ac:picMkLst>
        </pc:picChg>
        <pc:picChg chg="add del mod">
          <ac:chgData name="Machado, Fabio" userId="99190264-d35d-4ed2-bfb3-d4fbcb49b7b0" providerId="ADAL" clId="{DD697374-370F-994E-8090-EF9DBE7A9F1F}" dt="2025-06-12T20:30:31.399" v="7223" actId="478"/>
          <ac:picMkLst>
            <pc:docMk/>
            <pc:sldMk cId="2156687343" sldId="397"/>
            <ac:picMk id="7" creationId="{FC68057D-3A23-385A-CA0B-408FFA2CCB07}"/>
          </ac:picMkLst>
        </pc:picChg>
        <pc:picChg chg="add del mod">
          <ac:chgData name="Machado, Fabio" userId="99190264-d35d-4ed2-bfb3-d4fbcb49b7b0" providerId="ADAL" clId="{DD697374-370F-994E-8090-EF9DBE7A9F1F}" dt="2025-06-12T20:28:31.734" v="7219" actId="478"/>
          <ac:picMkLst>
            <pc:docMk/>
            <pc:sldMk cId="2156687343" sldId="397"/>
            <ac:picMk id="8" creationId="{17B7C7D9-7F46-0190-7ED3-DE62B6DE4170}"/>
          </ac:picMkLst>
        </pc:picChg>
        <pc:picChg chg="add del mod">
          <ac:chgData name="Machado, Fabio" userId="99190264-d35d-4ed2-bfb3-d4fbcb49b7b0" providerId="ADAL" clId="{DD697374-370F-994E-8090-EF9DBE7A9F1F}" dt="2025-06-12T20:31:39.842" v="7245" actId="478"/>
          <ac:picMkLst>
            <pc:docMk/>
            <pc:sldMk cId="2156687343" sldId="397"/>
            <ac:picMk id="10" creationId="{B46E6C2F-825E-54F7-0979-29F57B394B78}"/>
          </ac:picMkLst>
        </pc:picChg>
        <pc:picChg chg="add del mod">
          <ac:chgData name="Machado, Fabio" userId="99190264-d35d-4ed2-bfb3-d4fbcb49b7b0" providerId="ADAL" clId="{DD697374-370F-994E-8090-EF9DBE7A9F1F}" dt="2025-06-12T20:31:39.842" v="7245" actId="478"/>
          <ac:picMkLst>
            <pc:docMk/>
            <pc:sldMk cId="2156687343" sldId="397"/>
            <ac:picMk id="11" creationId="{0FC6423E-87DE-94CB-2538-AC9EE16B70AE}"/>
          </ac:picMkLst>
        </pc:picChg>
      </pc:sldChg>
      <pc:sldChg chg="addSp delSp modSp add mod">
        <pc:chgData name="Machado, Fabio" userId="99190264-d35d-4ed2-bfb3-d4fbcb49b7b0" providerId="ADAL" clId="{DD697374-370F-994E-8090-EF9DBE7A9F1F}" dt="2025-06-12T20:36:37.677" v="7448" actId="1076"/>
        <pc:sldMkLst>
          <pc:docMk/>
          <pc:sldMk cId="3823954951" sldId="398"/>
        </pc:sldMkLst>
        <pc:spChg chg="del">
          <ac:chgData name="Machado, Fabio" userId="99190264-d35d-4ed2-bfb3-d4fbcb49b7b0" providerId="ADAL" clId="{DD697374-370F-994E-8090-EF9DBE7A9F1F}" dt="2025-06-12T20:33:57.552" v="7328" actId="478"/>
          <ac:spMkLst>
            <pc:docMk/>
            <pc:sldMk cId="3823954951" sldId="398"/>
            <ac:spMk id="2" creationId="{99DF21D1-0A84-3426-DC0F-AE2B6B27141D}"/>
          </ac:spMkLst>
        </pc:spChg>
        <pc:spChg chg="del">
          <ac:chgData name="Machado, Fabio" userId="99190264-d35d-4ed2-bfb3-d4fbcb49b7b0" providerId="ADAL" clId="{DD697374-370F-994E-8090-EF9DBE7A9F1F}" dt="2025-06-12T20:33:51.461" v="7327" actId="478"/>
          <ac:spMkLst>
            <pc:docMk/>
            <pc:sldMk cId="3823954951" sldId="398"/>
            <ac:spMk id="3" creationId="{ACFC2B6F-0562-5D11-0C00-93D4EB48C6D0}"/>
          </ac:spMkLst>
        </pc:spChg>
        <pc:spChg chg="add del mod">
          <ac:chgData name="Machado, Fabio" userId="99190264-d35d-4ed2-bfb3-d4fbcb49b7b0" providerId="ADAL" clId="{DD697374-370F-994E-8090-EF9DBE7A9F1F}" dt="2025-06-12T20:33:58.610" v="7329" actId="478"/>
          <ac:spMkLst>
            <pc:docMk/>
            <pc:sldMk cId="3823954951" sldId="398"/>
            <ac:spMk id="7" creationId="{E8B40EA3-B561-15CD-7032-C2D59CF0190F}"/>
          </ac:spMkLst>
        </pc:spChg>
        <pc:spChg chg="del">
          <ac:chgData name="Machado, Fabio" userId="99190264-d35d-4ed2-bfb3-d4fbcb49b7b0" providerId="ADAL" clId="{DD697374-370F-994E-8090-EF9DBE7A9F1F}" dt="2025-06-12T20:33:51.461" v="7327" actId="478"/>
          <ac:spMkLst>
            <pc:docMk/>
            <pc:sldMk cId="3823954951" sldId="398"/>
            <ac:spMk id="9" creationId="{FBB59FB5-E8B1-13C4-40AE-F736670E3DC1}"/>
          </ac:spMkLst>
        </pc:spChg>
        <pc:spChg chg="add mod">
          <ac:chgData name="Machado, Fabio" userId="99190264-d35d-4ed2-bfb3-d4fbcb49b7b0" providerId="ADAL" clId="{DD697374-370F-994E-8090-EF9DBE7A9F1F}" dt="2025-06-12T20:36:37.677" v="7448" actId="1076"/>
          <ac:spMkLst>
            <pc:docMk/>
            <pc:sldMk cId="3823954951" sldId="398"/>
            <ac:spMk id="21" creationId="{09ABB40F-84AE-44F3-05E3-E2DAC0F56D0A}"/>
          </ac:spMkLst>
        </pc:spChg>
        <pc:picChg chg="del">
          <ac:chgData name="Machado, Fabio" userId="99190264-d35d-4ed2-bfb3-d4fbcb49b7b0" providerId="ADAL" clId="{DD697374-370F-994E-8090-EF9DBE7A9F1F}" dt="2025-06-12T20:33:51.461" v="7327" actId="478"/>
          <ac:picMkLst>
            <pc:docMk/>
            <pc:sldMk cId="3823954951" sldId="398"/>
            <ac:picMk id="4" creationId="{FE421246-9B12-FD67-CF77-0B736A9D9FA6}"/>
          </ac:picMkLst>
        </pc:picChg>
        <pc:picChg chg="del">
          <ac:chgData name="Machado, Fabio" userId="99190264-d35d-4ed2-bfb3-d4fbcb49b7b0" providerId="ADAL" clId="{DD697374-370F-994E-8090-EF9DBE7A9F1F}" dt="2025-06-12T20:33:51.461" v="7327" actId="478"/>
          <ac:picMkLst>
            <pc:docMk/>
            <pc:sldMk cId="3823954951" sldId="398"/>
            <ac:picMk id="6" creationId="{923A7CDF-8E1E-C5F4-9989-25D5537FC3BC}"/>
          </ac:picMkLst>
        </pc:picChg>
        <pc:picChg chg="add mod">
          <ac:chgData name="Machado, Fabio" userId="99190264-d35d-4ed2-bfb3-d4fbcb49b7b0" providerId="ADAL" clId="{DD697374-370F-994E-8090-EF9DBE7A9F1F}" dt="2025-06-12T20:36:15.931" v="7382" actId="1036"/>
          <ac:picMkLst>
            <pc:docMk/>
            <pc:sldMk cId="3823954951" sldId="398"/>
            <ac:picMk id="8" creationId="{AE918E62-BEF0-72C8-4F06-62425E6CFCD4}"/>
          </ac:picMkLst>
        </pc:picChg>
        <pc:picChg chg="del">
          <ac:chgData name="Machado, Fabio" userId="99190264-d35d-4ed2-bfb3-d4fbcb49b7b0" providerId="ADAL" clId="{DD697374-370F-994E-8090-EF9DBE7A9F1F}" dt="2025-06-12T20:33:51.461" v="7327" actId="478"/>
          <ac:picMkLst>
            <pc:docMk/>
            <pc:sldMk cId="3823954951" sldId="398"/>
            <ac:picMk id="10" creationId="{3E508FA6-A3ED-B45C-7190-C4104C31485B}"/>
          </ac:picMkLst>
        </pc:picChg>
        <pc:picChg chg="del">
          <ac:chgData name="Machado, Fabio" userId="99190264-d35d-4ed2-bfb3-d4fbcb49b7b0" providerId="ADAL" clId="{DD697374-370F-994E-8090-EF9DBE7A9F1F}" dt="2025-06-12T20:33:51.461" v="7327" actId="478"/>
          <ac:picMkLst>
            <pc:docMk/>
            <pc:sldMk cId="3823954951" sldId="398"/>
            <ac:picMk id="11" creationId="{35B599E8-E892-74A1-002A-B2DF720E9F68}"/>
          </ac:picMkLst>
        </pc:picChg>
        <pc:picChg chg="add mod">
          <ac:chgData name="Machado, Fabio" userId="99190264-d35d-4ed2-bfb3-d4fbcb49b7b0" providerId="ADAL" clId="{DD697374-370F-994E-8090-EF9DBE7A9F1F}" dt="2025-06-12T20:35:48.546" v="7361"/>
          <ac:picMkLst>
            <pc:docMk/>
            <pc:sldMk cId="3823954951" sldId="398"/>
            <ac:picMk id="14" creationId="{B29993BD-A438-0481-0B72-2898BB69EE88}"/>
          </ac:picMkLst>
        </pc:picChg>
        <pc:picChg chg="add mod">
          <ac:chgData name="Machado, Fabio" userId="99190264-d35d-4ed2-bfb3-d4fbcb49b7b0" providerId="ADAL" clId="{DD697374-370F-994E-8090-EF9DBE7A9F1F}" dt="2025-06-12T20:36:15.931" v="7382" actId="1036"/>
          <ac:picMkLst>
            <pc:docMk/>
            <pc:sldMk cId="3823954951" sldId="398"/>
            <ac:picMk id="4098" creationId="{57C41DAD-85C8-5B18-2D05-745ADD5C3004}"/>
          </ac:picMkLst>
        </pc:picChg>
        <pc:cxnChg chg="add mod">
          <ac:chgData name="Machado, Fabio" userId="99190264-d35d-4ed2-bfb3-d4fbcb49b7b0" providerId="ADAL" clId="{DD697374-370F-994E-8090-EF9DBE7A9F1F}" dt="2025-06-12T20:36:15.931" v="7382" actId="1036"/>
          <ac:cxnSpMkLst>
            <pc:docMk/>
            <pc:sldMk cId="3823954951" sldId="398"/>
            <ac:cxnSpMk id="13" creationId="{EEBF6FF1-D128-3062-A9D1-7FB297CB2FC2}"/>
          </ac:cxnSpMkLst>
        </pc:cxnChg>
        <pc:cxnChg chg="add mod">
          <ac:chgData name="Machado, Fabio" userId="99190264-d35d-4ed2-bfb3-d4fbcb49b7b0" providerId="ADAL" clId="{DD697374-370F-994E-8090-EF9DBE7A9F1F}" dt="2025-06-12T20:36:15.931" v="7382" actId="1036"/>
          <ac:cxnSpMkLst>
            <pc:docMk/>
            <pc:sldMk cId="3823954951" sldId="398"/>
            <ac:cxnSpMk id="15" creationId="{E3E585AB-4D81-D9C0-5F42-DC255329E74E}"/>
          </ac:cxnSpMkLst>
        </pc:cxnChg>
        <pc:cxnChg chg="add mod">
          <ac:chgData name="Machado, Fabio" userId="99190264-d35d-4ed2-bfb3-d4fbcb49b7b0" providerId="ADAL" clId="{DD697374-370F-994E-8090-EF9DBE7A9F1F}" dt="2025-06-12T20:36:15.931" v="7382" actId="1036"/>
          <ac:cxnSpMkLst>
            <pc:docMk/>
            <pc:sldMk cId="3823954951" sldId="398"/>
            <ac:cxnSpMk id="18" creationId="{BAA83A43-0544-3274-8294-FAE76DA75A61}"/>
          </ac:cxnSpMkLst>
        </pc:cxnChg>
      </pc:sldChg>
      <pc:sldChg chg="modSp add mod">
        <pc:chgData name="Machado, Fabio" userId="99190264-d35d-4ed2-bfb3-d4fbcb49b7b0" providerId="ADAL" clId="{DD697374-370F-994E-8090-EF9DBE7A9F1F}" dt="2025-06-12T20:36:53.174" v="7451" actId="20577"/>
        <pc:sldMkLst>
          <pc:docMk/>
          <pc:sldMk cId="1799018704" sldId="399"/>
        </pc:sldMkLst>
        <pc:spChg chg="mod">
          <ac:chgData name="Machado, Fabio" userId="99190264-d35d-4ed2-bfb3-d4fbcb49b7b0" providerId="ADAL" clId="{DD697374-370F-994E-8090-EF9DBE7A9F1F}" dt="2025-06-12T20:36:53.174" v="7451" actId="20577"/>
          <ac:spMkLst>
            <pc:docMk/>
            <pc:sldMk cId="1799018704" sldId="399"/>
            <ac:spMk id="12" creationId="{542B2B60-5EBC-05C1-AFF8-89EF04667D8C}"/>
          </ac:spMkLst>
        </pc:spChg>
      </pc:sldChg>
      <pc:sldChg chg="add">
        <pc:chgData name="Machado, Fabio" userId="99190264-d35d-4ed2-bfb3-d4fbcb49b7b0" providerId="ADAL" clId="{DD697374-370F-994E-8090-EF9DBE7A9F1F}" dt="2025-06-12T20:36:57.572" v="7452"/>
        <pc:sldMkLst>
          <pc:docMk/>
          <pc:sldMk cId="3174964985" sldId="400"/>
        </pc:sldMkLst>
      </pc:sldChg>
    </pc:docChg>
  </pc:docChgLst>
  <pc:docChgLst>
    <pc:chgData name="Machado, Fabio" userId="99190264-d35d-4ed2-bfb3-d4fbcb49b7b0" providerId="ADAL" clId="{0560B160-5619-4E4A-9255-AD1A7C259B01}"/>
    <pc:docChg chg="undo custSel addSld delSld">
      <pc:chgData name="Machado, Fabio" userId="99190264-d35d-4ed2-bfb3-d4fbcb49b7b0" providerId="ADAL" clId="{0560B160-5619-4E4A-9255-AD1A7C259B01}" dt="2025-05-26T19:25:48.999" v="135" actId="2696"/>
      <pc:docMkLst>
        <pc:docMk/>
      </pc:docMkLst>
      <pc:sldChg chg="add del">
        <pc:chgData name="Machado, Fabio" userId="99190264-d35d-4ed2-bfb3-d4fbcb49b7b0" providerId="ADAL" clId="{0560B160-5619-4E4A-9255-AD1A7C259B01}" dt="2025-05-26T19:25:48.979" v="120" actId="2696"/>
        <pc:sldMkLst>
          <pc:docMk/>
          <pc:sldMk cId="0" sldId="257"/>
        </pc:sldMkLst>
      </pc:sldChg>
      <pc:sldChg chg="new del">
        <pc:chgData name="Machado, Fabio" userId="99190264-d35d-4ed2-bfb3-d4fbcb49b7b0" providerId="ADAL" clId="{0560B160-5619-4E4A-9255-AD1A7C259B01}" dt="2025-05-26T19:25:44.465" v="46" actId="680"/>
        <pc:sldMkLst>
          <pc:docMk/>
          <pc:sldMk cId="2754450174" sldId="257"/>
        </pc:sldMkLst>
      </pc:sldChg>
      <pc:sldChg chg="add del">
        <pc:chgData name="Machado, Fabio" userId="99190264-d35d-4ed2-bfb3-d4fbcb49b7b0" providerId="ADAL" clId="{0560B160-5619-4E4A-9255-AD1A7C259B01}" dt="2025-05-26T19:25:48.978" v="118" actId="2696"/>
        <pc:sldMkLst>
          <pc:docMk/>
          <pc:sldMk cId="913656148" sldId="289"/>
        </pc:sldMkLst>
      </pc:sldChg>
      <pc:sldChg chg="add del">
        <pc:chgData name="Machado, Fabio" userId="99190264-d35d-4ed2-bfb3-d4fbcb49b7b0" providerId="ADAL" clId="{0560B160-5619-4E4A-9255-AD1A7C259B01}" dt="2025-05-26T19:25:48.989" v="130" actId="2696"/>
        <pc:sldMkLst>
          <pc:docMk/>
          <pc:sldMk cId="3632707959" sldId="290"/>
        </pc:sldMkLst>
      </pc:sldChg>
      <pc:sldChg chg="add del">
        <pc:chgData name="Machado, Fabio" userId="99190264-d35d-4ed2-bfb3-d4fbcb49b7b0" providerId="ADAL" clId="{0560B160-5619-4E4A-9255-AD1A7C259B01}" dt="2025-05-26T19:25:48.995" v="132" actId="2696"/>
        <pc:sldMkLst>
          <pc:docMk/>
          <pc:sldMk cId="3500002753" sldId="291"/>
        </pc:sldMkLst>
      </pc:sldChg>
      <pc:sldChg chg="add del">
        <pc:chgData name="Machado, Fabio" userId="99190264-d35d-4ed2-bfb3-d4fbcb49b7b0" providerId="ADAL" clId="{0560B160-5619-4E4A-9255-AD1A7C259B01}" dt="2025-05-26T19:25:48.961" v="99" actId="2696"/>
        <pc:sldMkLst>
          <pc:docMk/>
          <pc:sldMk cId="3759482074" sldId="292"/>
        </pc:sldMkLst>
      </pc:sldChg>
      <pc:sldChg chg="add del">
        <pc:chgData name="Machado, Fabio" userId="99190264-d35d-4ed2-bfb3-d4fbcb49b7b0" providerId="ADAL" clId="{0560B160-5619-4E4A-9255-AD1A7C259B01}" dt="2025-05-26T19:25:48.988" v="127" actId="2696"/>
        <pc:sldMkLst>
          <pc:docMk/>
          <pc:sldMk cId="2674386452" sldId="293"/>
        </pc:sldMkLst>
      </pc:sldChg>
      <pc:sldChg chg="add del">
        <pc:chgData name="Machado, Fabio" userId="99190264-d35d-4ed2-bfb3-d4fbcb49b7b0" providerId="ADAL" clId="{0560B160-5619-4E4A-9255-AD1A7C259B01}" dt="2025-05-26T19:25:48.981" v="122" actId="2696"/>
        <pc:sldMkLst>
          <pc:docMk/>
          <pc:sldMk cId="2311829654" sldId="294"/>
        </pc:sldMkLst>
      </pc:sldChg>
      <pc:sldChg chg="add del">
        <pc:chgData name="Machado, Fabio" userId="99190264-d35d-4ed2-bfb3-d4fbcb49b7b0" providerId="ADAL" clId="{0560B160-5619-4E4A-9255-AD1A7C259B01}" dt="2025-05-26T19:25:48.975" v="113" actId="2696"/>
        <pc:sldMkLst>
          <pc:docMk/>
          <pc:sldMk cId="1124755594" sldId="295"/>
        </pc:sldMkLst>
      </pc:sldChg>
      <pc:sldChg chg="add del">
        <pc:chgData name="Machado, Fabio" userId="99190264-d35d-4ed2-bfb3-d4fbcb49b7b0" providerId="ADAL" clId="{0560B160-5619-4E4A-9255-AD1A7C259B01}" dt="2025-05-26T19:25:48.977" v="117" actId="2696"/>
        <pc:sldMkLst>
          <pc:docMk/>
          <pc:sldMk cId="1241944558" sldId="296"/>
        </pc:sldMkLst>
      </pc:sldChg>
      <pc:sldChg chg="add del">
        <pc:chgData name="Machado, Fabio" userId="99190264-d35d-4ed2-bfb3-d4fbcb49b7b0" providerId="ADAL" clId="{0560B160-5619-4E4A-9255-AD1A7C259B01}" dt="2025-05-26T19:25:48.999" v="135" actId="2696"/>
        <pc:sldMkLst>
          <pc:docMk/>
          <pc:sldMk cId="3217695572" sldId="297"/>
        </pc:sldMkLst>
      </pc:sldChg>
      <pc:sldChg chg="add del">
        <pc:chgData name="Machado, Fabio" userId="99190264-d35d-4ed2-bfb3-d4fbcb49b7b0" providerId="ADAL" clId="{0560B160-5619-4E4A-9255-AD1A7C259B01}" dt="2025-05-26T19:25:48.970" v="107" actId="2696"/>
        <pc:sldMkLst>
          <pc:docMk/>
          <pc:sldMk cId="3728735778" sldId="300"/>
        </pc:sldMkLst>
      </pc:sldChg>
      <pc:sldChg chg="add del">
        <pc:chgData name="Machado, Fabio" userId="99190264-d35d-4ed2-bfb3-d4fbcb49b7b0" providerId="ADAL" clId="{0560B160-5619-4E4A-9255-AD1A7C259B01}" dt="2025-05-26T19:25:48.973" v="111" actId="2696"/>
        <pc:sldMkLst>
          <pc:docMk/>
          <pc:sldMk cId="1169702425" sldId="301"/>
        </pc:sldMkLst>
      </pc:sldChg>
      <pc:sldChg chg="add del">
        <pc:chgData name="Machado, Fabio" userId="99190264-d35d-4ed2-bfb3-d4fbcb49b7b0" providerId="ADAL" clId="{0560B160-5619-4E4A-9255-AD1A7C259B01}" dt="2025-05-26T19:25:48.974" v="112" actId="2696"/>
        <pc:sldMkLst>
          <pc:docMk/>
          <pc:sldMk cId="3691488733" sldId="302"/>
        </pc:sldMkLst>
      </pc:sldChg>
      <pc:sldChg chg="add del">
        <pc:chgData name="Machado, Fabio" userId="99190264-d35d-4ed2-bfb3-d4fbcb49b7b0" providerId="ADAL" clId="{0560B160-5619-4E4A-9255-AD1A7C259B01}" dt="2025-05-26T19:25:48.979" v="119" actId="2696"/>
        <pc:sldMkLst>
          <pc:docMk/>
          <pc:sldMk cId="2533308978" sldId="303"/>
        </pc:sldMkLst>
      </pc:sldChg>
      <pc:sldChg chg="add del">
        <pc:chgData name="Machado, Fabio" userId="99190264-d35d-4ed2-bfb3-d4fbcb49b7b0" providerId="ADAL" clId="{0560B160-5619-4E4A-9255-AD1A7C259B01}" dt="2025-05-26T19:25:48.996" v="133" actId="2696"/>
        <pc:sldMkLst>
          <pc:docMk/>
          <pc:sldMk cId="4219736545" sldId="304"/>
        </pc:sldMkLst>
      </pc:sldChg>
      <pc:sldChg chg="add del">
        <pc:chgData name="Machado, Fabio" userId="99190264-d35d-4ed2-bfb3-d4fbcb49b7b0" providerId="ADAL" clId="{0560B160-5619-4E4A-9255-AD1A7C259B01}" dt="2025-05-26T19:25:48.965" v="102" actId="2696"/>
        <pc:sldMkLst>
          <pc:docMk/>
          <pc:sldMk cId="2515708841" sldId="305"/>
        </pc:sldMkLst>
      </pc:sldChg>
      <pc:sldChg chg="add del">
        <pc:chgData name="Machado, Fabio" userId="99190264-d35d-4ed2-bfb3-d4fbcb49b7b0" providerId="ADAL" clId="{0560B160-5619-4E4A-9255-AD1A7C259B01}" dt="2025-05-26T19:25:48.996" v="134" actId="2696"/>
        <pc:sldMkLst>
          <pc:docMk/>
          <pc:sldMk cId="1544466072" sldId="306"/>
        </pc:sldMkLst>
      </pc:sldChg>
      <pc:sldChg chg="add del">
        <pc:chgData name="Machado, Fabio" userId="99190264-d35d-4ed2-bfb3-d4fbcb49b7b0" providerId="ADAL" clId="{0560B160-5619-4E4A-9255-AD1A7C259B01}" dt="2025-05-26T19:25:48.988" v="128" actId="2696"/>
        <pc:sldMkLst>
          <pc:docMk/>
          <pc:sldMk cId="1746750296" sldId="307"/>
        </pc:sldMkLst>
      </pc:sldChg>
      <pc:sldChg chg="add del">
        <pc:chgData name="Machado, Fabio" userId="99190264-d35d-4ed2-bfb3-d4fbcb49b7b0" providerId="ADAL" clId="{0560B160-5619-4E4A-9255-AD1A7C259B01}" dt="2025-05-26T19:25:48.971" v="109" actId="2696"/>
        <pc:sldMkLst>
          <pc:docMk/>
          <pc:sldMk cId="296893245" sldId="308"/>
        </pc:sldMkLst>
      </pc:sldChg>
      <pc:sldChg chg="add del">
        <pc:chgData name="Machado, Fabio" userId="99190264-d35d-4ed2-bfb3-d4fbcb49b7b0" providerId="ADAL" clId="{0560B160-5619-4E4A-9255-AD1A7C259B01}" dt="2025-05-26T19:25:48.989" v="129" actId="2696"/>
        <pc:sldMkLst>
          <pc:docMk/>
          <pc:sldMk cId="4179120766" sldId="309"/>
        </pc:sldMkLst>
      </pc:sldChg>
      <pc:sldChg chg="add del">
        <pc:chgData name="Machado, Fabio" userId="99190264-d35d-4ed2-bfb3-d4fbcb49b7b0" providerId="ADAL" clId="{0560B160-5619-4E4A-9255-AD1A7C259B01}" dt="2025-05-26T19:25:48.960" v="98" actId="2696"/>
        <pc:sldMkLst>
          <pc:docMk/>
          <pc:sldMk cId="2877655355" sldId="310"/>
        </pc:sldMkLst>
      </pc:sldChg>
      <pc:sldChg chg="add del">
        <pc:chgData name="Machado, Fabio" userId="99190264-d35d-4ed2-bfb3-d4fbcb49b7b0" providerId="ADAL" clId="{0560B160-5619-4E4A-9255-AD1A7C259B01}" dt="2025-05-26T19:25:48.958" v="97" actId="2696"/>
        <pc:sldMkLst>
          <pc:docMk/>
          <pc:sldMk cId="4103326664" sldId="317"/>
        </pc:sldMkLst>
      </pc:sldChg>
      <pc:sldChg chg="add del">
        <pc:chgData name="Machado, Fabio" userId="99190264-d35d-4ed2-bfb3-d4fbcb49b7b0" providerId="ADAL" clId="{0560B160-5619-4E4A-9255-AD1A7C259B01}" dt="2025-05-26T19:25:48.969" v="106" actId="2696"/>
        <pc:sldMkLst>
          <pc:docMk/>
          <pc:sldMk cId="1157625379" sldId="318"/>
        </pc:sldMkLst>
      </pc:sldChg>
      <pc:sldChg chg="add del">
        <pc:chgData name="Machado, Fabio" userId="99190264-d35d-4ed2-bfb3-d4fbcb49b7b0" providerId="ADAL" clId="{0560B160-5619-4E4A-9255-AD1A7C259B01}" dt="2025-05-26T19:25:44.912" v="91" actId="2696"/>
        <pc:sldMkLst>
          <pc:docMk/>
          <pc:sldMk cId="2764517481" sldId="319"/>
        </pc:sldMkLst>
      </pc:sldChg>
      <pc:sldChg chg="add del">
        <pc:chgData name="Machado, Fabio" userId="99190264-d35d-4ed2-bfb3-d4fbcb49b7b0" providerId="ADAL" clId="{0560B160-5619-4E4A-9255-AD1A7C259B01}" dt="2025-05-26T19:25:48.993" v="131" actId="2696"/>
        <pc:sldMkLst>
          <pc:docMk/>
          <pc:sldMk cId="1553525283" sldId="320"/>
        </pc:sldMkLst>
      </pc:sldChg>
      <pc:sldChg chg="add del">
        <pc:chgData name="Machado, Fabio" userId="99190264-d35d-4ed2-bfb3-d4fbcb49b7b0" providerId="ADAL" clId="{0560B160-5619-4E4A-9255-AD1A7C259B01}" dt="2025-05-26T19:25:48.952" v="92" actId="2696"/>
        <pc:sldMkLst>
          <pc:docMk/>
          <pc:sldMk cId="2297056156" sldId="321"/>
        </pc:sldMkLst>
      </pc:sldChg>
      <pc:sldChg chg="add del">
        <pc:chgData name="Machado, Fabio" userId="99190264-d35d-4ed2-bfb3-d4fbcb49b7b0" providerId="ADAL" clId="{0560B160-5619-4E4A-9255-AD1A7C259B01}" dt="2025-05-26T19:25:48.985" v="123" actId="2696"/>
        <pc:sldMkLst>
          <pc:docMk/>
          <pc:sldMk cId="626286055" sldId="322"/>
        </pc:sldMkLst>
      </pc:sldChg>
      <pc:sldChg chg="add del">
        <pc:chgData name="Machado, Fabio" userId="99190264-d35d-4ed2-bfb3-d4fbcb49b7b0" providerId="ADAL" clId="{0560B160-5619-4E4A-9255-AD1A7C259B01}" dt="2025-05-26T19:25:48.977" v="116" actId="2696"/>
        <pc:sldMkLst>
          <pc:docMk/>
          <pc:sldMk cId="2701756291" sldId="323"/>
        </pc:sldMkLst>
      </pc:sldChg>
      <pc:sldChg chg="add del">
        <pc:chgData name="Machado, Fabio" userId="99190264-d35d-4ed2-bfb3-d4fbcb49b7b0" providerId="ADAL" clId="{0560B160-5619-4E4A-9255-AD1A7C259B01}" dt="2025-05-26T19:25:48.956" v="95" actId="2696"/>
        <pc:sldMkLst>
          <pc:docMk/>
          <pc:sldMk cId="2578269097" sldId="324"/>
        </pc:sldMkLst>
      </pc:sldChg>
      <pc:sldChg chg="add del">
        <pc:chgData name="Machado, Fabio" userId="99190264-d35d-4ed2-bfb3-d4fbcb49b7b0" providerId="ADAL" clId="{0560B160-5619-4E4A-9255-AD1A7C259B01}" dt="2025-05-26T19:25:48.967" v="104" actId="2696"/>
        <pc:sldMkLst>
          <pc:docMk/>
          <pc:sldMk cId="3118233547" sldId="325"/>
        </pc:sldMkLst>
      </pc:sldChg>
      <pc:sldChg chg="add del">
        <pc:chgData name="Machado, Fabio" userId="99190264-d35d-4ed2-bfb3-d4fbcb49b7b0" providerId="ADAL" clId="{0560B160-5619-4E4A-9255-AD1A7C259B01}" dt="2025-05-26T19:25:48.954" v="93" actId="2696"/>
        <pc:sldMkLst>
          <pc:docMk/>
          <pc:sldMk cId="3157753948" sldId="326"/>
        </pc:sldMkLst>
      </pc:sldChg>
      <pc:sldChg chg="add del">
        <pc:chgData name="Machado, Fabio" userId="99190264-d35d-4ed2-bfb3-d4fbcb49b7b0" providerId="ADAL" clId="{0560B160-5619-4E4A-9255-AD1A7C259B01}" dt="2025-05-26T19:25:48.980" v="121" actId="2696"/>
        <pc:sldMkLst>
          <pc:docMk/>
          <pc:sldMk cId="2152812391" sldId="327"/>
        </pc:sldMkLst>
      </pc:sldChg>
      <pc:sldChg chg="add del">
        <pc:chgData name="Machado, Fabio" userId="99190264-d35d-4ed2-bfb3-d4fbcb49b7b0" providerId="ADAL" clId="{0560B160-5619-4E4A-9255-AD1A7C259B01}" dt="2025-05-26T19:25:48.976" v="115" actId="2696"/>
        <pc:sldMkLst>
          <pc:docMk/>
          <pc:sldMk cId="1122894351" sldId="328"/>
        </pc:sldMkLst>
      </pc:sldChg>
      <pc:sldChg chg="add del">
        <pc:chgData name="Machado, Fabio" userId="99190264-d35d-4ed2-bfb3-d4fbcb49b7b0" providerId="ADAL" clId="{0560B160-5619-4E4A-9255-AD1A7C259B01}" dt="2025-05-26T19:25:48.966" v="103" actId="2696"/>
        <pc:sldMkLst>
          <pc:docMk/>
          <pc:sldMk cId="1928912948" sldId="329"/>
        </pc:sldMkLst>
      </pc:sldChg>
      <pc:sldChg chg="add del">
        <pc:chgData name="Machado, Fabio" userId="99190264-d35d-4ed2-bfb3-d4fbcb49b7b0" providerId="ADAL" clId="{0560B160-5619-4E4A-9255-AD1A7C259B01}" dt="2025-05-26T19:25:48.968" v="105" actId="2696"/>
        <pc:sldMkLst>
          <pc:docMk/>
          <pc:sldMk cId="2607815519" sldId="330"/>
        </pc:sldMkLst>
      </pc:sldChg>
      <pc:sldChg chg="add del">
        <pc:chgData name="Machado, Fabio" userId="99190264-d35d-4ed2-bfb3-d4fbcb49b7b0" providerId="ADAL" clId="{0560B160-5619-4E4A-9255-AD1A7C259B01}" dt="2025-05-26T19:25:48.976" v="114" actId="2696"/>
        <pc:sldMkLst>
          <pc:docMk/>
          <pc:sldMk cId="2633478710" sldId="331"/>
        </pc:sldMkLst>
      </pc:sldChg>
      <pc:sldChg chg="add del">
        <pc:chgData name="Machado, Fabio" userId="99190264-d35d-4ed2-bfb3-d4fbcb49b7b0" providerId="ADAL" clId="{0560B160-5619-4E4A-9255-AD1A7C259B01}" dt="2025-05-26T19:25:48.972" v="110" actId="2696"/>
        <pc:sldMkLst>
          <pc:docMk/>
          <pc:sldMk cId="1722364189" sldId="332"/>
        </pc:sldMkLst>
      </pc:sldChg>
      <pc:sldChg chg="add del">
        <pc:chgData name="Machado, Fabio" userId="99190264-d35d-4ed2-bfb3-d4fbcb49b7b0" providerId="ADAL" clId="{0560B160-5619-4E4A-9255-AD1A7C259B01}" dt="2025-05-26T19:25:48.987" v="125" actId="2696"/>
        <pc:sldMkLst>
          <pc:docMk/>
          <pc:sldMk cId="2182903780" sldId="333"/>
        </pc:sldMkLst>
      </pc:sldChg>
      <pc:sldChg chg="add del">
        <pc:chgData name="Machado, Fabio" userId="99190264-d35d-4ed2-bfb3-d4fbcb49b7b0" providerId="ADAL" clId="{0560B160-5619-4E4A-9255-AD1A7C259B01}" dt="2025-05-26T19:25:48.955" v="94" actId="2696"/>
        <pc:sldMkLst>
          <pc:docMk/>
          <pc:sldMk cId="1910219017" sldId="334"/>
        </pc:sldMkLst>
      </pc:sldChg>
      <pc:sldChg chg="add del">
        <pc:chgData name="Machado, Fabio" userId="99190264-d35d-4ed2-bfb3-d4fbcb49b7b0" providerId="ADAL" clId="{0560B160-5619-4E4A-9255-AD1A7C259B01}" dt="2025-05-26T19:25:48.957" v="96" actId="2696"/>
        <pc:sldMkLst>
          <pc:docMk/>
          <pc:sldMk cId="1004416099" sldId="335"/>
        </pc:sldMkLst>
      </pc:sldChg>
      <pc:sldChg chg="add del">
        <pc:chgData name="Machado, Fabio" userId="99190264-d35d-4ed2-bfb3-d4fbcb49b7b0" providerId="ADAL" clId="{0560B160-5619-4E4A-9255-AD1A7C259B01}" dt="2025-05-26T19:25:48.986" v="124" actId="2696"/>
        <pc:sldMkLst>
          <pc:docMk/>
          <pc:sldMk cId="2533902122" sldId="336"/>
        </pc:sldMkLst>
      </pc:sldChg>
      <pc:sldChg chg="add del">
        <pc:chgData name="Machado, Fabio" userId="99190264-d35d-4ed2-bfb3-d4fbcb49b7b0" providerId="ADAL" clId="{0560B160-5619-4E4A-9255-AD1A7C259B01}" dt="2025-05-26T19:25:48.964" v="101" actId="2696"/>
        <pc:sldMkLst>
          <pc:docMk/>
          <pc:sldMk cId="655108675" sldId="337"/>
        </pc:sldMkLst>
      </pc:sldChg>
      <pc:sldChg chg="add del">
        <pc:chgData name="Machado, Fabio" userId="99190264-d35d-4ed2-bfb3-d4fbcb49b7b0" providerId="ADAL" clId="{0560B160-5619-4E4A-9255-AD1A7C259B01}" dt="2025-05-26T19:25:48.962" v="100" actId="2696"/>
        <pc:sldMkLst>
          <pc:docMk/>
          <pc:sldMk cId="629552567" sldId="338"/>
        </pc:sldMkLst>
      </pc:sldChg>
      <pc:sldChg chg="add del">
        <pc:chgData name="Machado, Fabio" userId="99190264-d35d-4ed2-bfb3-d4fbcb49b7b0" providerId="ADAL" clId="{0560B160-5619-4E4A-9255-AD1A7C259B01}" dt="2025-05-26T19:25:48.987" v="126" actId="2696"/>
        <pc:sldMkLst>
          <pc:docMk/>
          <pc:sldMk cId="954297977" sldId="339"/>
        </pc:sldMkLst>
      </pc:sldChg>
      <pc:sldChg chg="add del">
        <pc:chgData name="Machado, Fabio" userId="99190264-d35d-4ed2-bfb3-d4fbcb49b7b0" providerId="ADAL" clId="{0560B160-5619-4E4A-9255-AD1A7C259B01}" dt="2025-05-26T19:25:48.970" v="108" actId="2696"/>
        <pc:sldMkLst>
          <pc:docMk/>
          <pc:sldMk cId="3807817504" sldId="340"/>
        </pc:sldMkLst>
      </pc:sldChg>
    </pc:docChg>
  </pc:docChgLst>
  <pc:docChgLst>
    <pc:chgData name="Machado, Fabio" userId="99190264-d35d-4ed2-bfb3-d4fbcb49b7b0" providerId="ADAL" clId="{5A09B9B4-6066-F944-A376-B68155EDC84F}"/>
    <pc:docChg chg="custSel modSld">
      <pc:chgData name="Machado, Fabio" userId="99190264-d35d-4ed2-bfb3-d4fbcb49b7b0" providerId="ADAL" clId="{5A09B9B4-6066-F944-A376-B68155EDC84F}" dt="2025-01-14T15:34:35.193" v="8" actId="14100"/>
      <pc:docMkLst>
        <pc:docMk/>
      </pc:docMkLst>
      <pc:sldChg chg="addSp delSp modSp mod">
        <pc:chgData name="Machado, Fabio" userId="99190264-d35d-4ed2-bfb3-d4fbcb49b7b0" providerId="ADAL" clId="{5A09B9B4-6066-F944-A376-B68155EDC84F}" dt="2025-01-14T15:34:35.193" v="8" actId="14100"/>
        <pc:sldMkLst>
          <pc:docMk/>
          <pc:sldMk cId="629552567" sldId="3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7F4A0-4D78-4944-9C7E-C3DAED3E1558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7E383-DC39-8B4A-9485-F444B1A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4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7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358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68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38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43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0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7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4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2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6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5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1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8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6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3200" y="1665238"/>
            <a:ext cx="7099936" cy="4261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6000" dirty="0">
                <a:solidFill>
                  <a:srgbClr val="FFFFFF"/>
                </a:solidFill>
              </a:rPr>
              <a:t>Best Practices in Phylogenetic Comparative Analyses</a:t>
            </a:r>
            <a:endParaRPr sz="6000" dirty="0"/>
          </a:p>
          <a:p>
            <a:pPr marL="2285365" marR="2276475" algn="ctr">
              <a:lnSpc>
                <a:spcPct val="125000"/>
              </a:lnSpc>
              <a:spcBef>
                <a:spcPts val="1015"/>
              </a:spcBef>
            </a:pPr>
            <a:r>
              <a:rPr lang="en-US" sz="2400" b="0" spc="-10" dirty="0">
                <a:solidFill>
                  <a:srgbClr val="FFFFFF"/>
                </a:solidFill>
                <a:latin typeface="Calibri"/>
                <a:cs typeface="Calibri"/>
              </a:rPr>
              <a:t>EQGW</a:t>
            </a:r>
            <a:r>
              <a:rPr sz="2400" b="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0" spc="-20" dirty="0">
                <a:solidFill>
                  <a:srgbClr val="FFFFFF"/>
                </a:solidFill>
                <a:latin typeface="Calibri"/>
                <a:cs typeface="Calibri"/>
              </a:rPr>
              <a:t>202</a:t>
            </a:r>
            <a:r>
              <a:rPr lang="en-US" sz="2400" b="0" spc="-2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4E639D28-B00F-842C-DCAE-1C31BAA1811A}"/>
              </a:ext>
            </a:extLst>
          </p:cNvPr>
          <p:cNvSpPr/>
          <p:nvPr/>
        </p:nvSpPr>
        <p:spPr>
          <a:xfrm>
            <a:off x="1962426" y="272374"/>
            <a:ext cx="8267147" cy="4805464"/>
          </a:xfrm>
          <a:prstGeom prst="rect">
            <a:avLst/>
          </a:prstGeom>
          <a:blipFill>
            <a:blip r:embed="rId2" cstate="print"/>
            <a:stretch>
              <a:fillRect r="-22026" b="-27342"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758909-F649-E602-CFE2-7F9AE04724AC}"/>
              </a:ext>
            </a:extLst>
          </p:cNvPr>
          <p:cNvSpPr txBox="1"/>
          <p:nvPr/>
        </p:nvSpPr>
        <p:spPr>
          <a:xfrm>
            <a:off x="0" y="6488668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O’Meara 2012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41E48-9DBC-A4C9-5AD2-CCD25FAAB624}"/>
              </a:ext>
            </a:extLst>
          </p:cNvPr>
          <p:cNvSpPr txBox="1"/>
          <p:nvPr/>
        </p:nvSpPr>
        <p:spPr>
          <a:xfrm>
            <a:off x="4708187" y="5719864"/>
            <a:ext cx="3754554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If we have error, this is imprecise</a:t>
            </a:r>
          </a:p>
        </p:txBody>
      </p:sp>
    </p:spTree>
    <p:extLst>
      <p:ext uri="{BB962C8B-B14F-4D97-AF65-F5344CB8AC3E}">
        <p14:creationId xmlns:p14="http://schemas.microsoft.com/office/powerpoint/2010/main" val="2438812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02AA9-993E-A30C-A66D-C361DAB45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8CA841AA-D3D3-A86D-1E22-C9D56BD41F85}"/>
              </a:ext>
            </a:extLst>
          </p:cNvPr>
          <p:cNvSpPr/>
          <p:nvPr/>
        </p:nvSpPr>
        <p:spPr>
          <a:xfrm>
            <a:off x="1962426" y="272374"/>
            <a:ext cx="8267147" cy="4805464"/>
          </a:xfrm>
          <a:prstGeom prst="rect">
            <a:avLst/>
          </a:prstGeom>
          <a:blipFill>
            <a:blip r:embed="rId2" cstate="print"/>
            <a:stretch>
              <a:fillRect r="-22026" b="-27342"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458689-DEE5-4DAC-F5DD-DA32DFB24288}"/>
              </a:ext>
            </a:extLst>
          </p:cNvPr>
          <p:cNvSpPr txBox="1"/>
          <p:nvPr/>
        </p:nvSpPr>
        <p:spPr>
          <a:xfrm>
            <a:off x="0" y="6488668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O’Meara 2012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479033-340F-EE09-A6E9-A6029F507CA6}"/>
              </a:ext>
            </a:extLst>
          </p:cNvPr>
          <p:cNvSpPr txBox="1"/>
          <p:nvPr/>
        </p:nvSpPr>
        <p:spPr>
          <a:xfrm>
            <a:off x="6905625" y="2540267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+error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5E2CB9-5E89-AC8D-7322-38D8D4628903}"/>
              </a:ext>
            </a:extLst>
          </p:cNvPr>
          <p:cNvSpPr txBox="1"/>
          <p:nvPr/>
        </p:nvSpPr>
        <p:spPr>
          <a:xfrm>
            <a:off x="6214410" y="190074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+error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67324-7BDC-6C9F-FB63-15074CE698CE}"/>
              </a:ext>
            </a:extLst>
          </p:cNvPr>
          <p:cNvSpPr txBox="1"/>
          <p:nvPr/>
        </p:nvSpPr>
        <p:spPr>
          <a:xfrm>
            <a:off x="7719360" y="3275111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+error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63119-3EEA-02EB-692D-A5627E808D1A}"/>
              </a:ext>
            </a:extLst>
          </p:cNvPr>
          <p:cNvSpPr txBox="1"/>
          <p:nvPr/>
        </p:nvSpPr>
        <p:spPr>
          <a:xfrm>
            <a:off x="8429625" y="3932336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+error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B9362-9222-EFD8-0253-FBB1261046C6}"/>
              </a:ext>
            </a:extLst>
          </p:cNvPr>
          <p:cNvSpPr txBox="1"/>
          <p:nvPr/>
        </p:nvSpPr>
        <p:spPr>
          <a:xfrm>
            <a:off x="9154830" y="4599086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+error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FB2AC-753F-A268-5ACB-BD05D8B8DCA0}"/>
              </a:ext>
            </a:extLst>
          </p:cNvPr>
          <p:cNvSpPr txBox="1"/>
          <p:nvPr/>
        </p:nvSpPr>
        <p:spPr>
          <a:xfrm>
            <a:off x="5029200" y="5791200"/>
            <a:ext cx="2983509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Does in matter in reality?</a:t>
            </a:r>
          </a:p>
        </p:txBody>
      </p:sp>
    </p:spTree>
    <p:extLst>
      <p:ext uri="{BB962C8B-B14F-4D97-AF65-F5344CB8AC3E}">
        <p14:creationId xmlns:p14="http://schemas.microsoft.com/office/powerpoint/2010/main" val="2792594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D034F-5AC5-B66D-EB3D-0CFB72D0A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DB49977-EBA5-8FBF-0D95-9D3022D68543}"/>
              </a:ext>
            </a:extLst>
          </p:cNvPr>
          <p:cNvSpPr txBox="1"/>
          <p:nvPr/>
        </p:nvSpPr>
        <p:spPr>
          <a:xfrm>
            <a:off x="0" y="648866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Silvestro et al 2015</a:t>
            </a:r>
          </a:p>
        </p:txBody>
      </p:sp>
      <p:pic>
        <p:nvPicPr>
          <p:cNvPr id="2" name="Picture 2" descr="Details are in the caption following the image">
            <a:extLst>
              <a:ext uri="{FF2B5EF4-FFF2-40B4-BE49-F238E27FC236}">
                <a16:creationId xmlns:a16="http://schemas.microsoft.com/office/drawing/2014/main" id="{D97F170C-B9E7-5FB4-6AD0-E47EBF43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98" y="177922"/>
            <a:ext cx="9322812" cy="59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738848-9765-9B62-EF0D-77BBA184F1FE}"/>
              </a:ext>
            </a:extLst>
          </p:cNvPr>
          <p:cNvSpPr txBox="1"/>
          <p:nvPr/>
        </p:nvSpPr>
        <p:spPr>
          <a:xfrm>
            <a:off x="2941982" y="6154195"/>
            <a:ext cx="6591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White- ME ignored; Gray- ME estimated; Black- ME known</a:t>
            </a:r>
          </a:p>
        </p:txBody>
      </p:sp>
    </p:spTree>
    <p:extLst>
      <p:ext uri="{BB962C8B-B14F-4D97-AF65-F5344CB8AC3E}">
        <p14:creationId xmlns:p14="http://schemas.microsoft.com/office/powerpoint/2010/main" val="128936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CC7C-BF4C-96B4-99DA-997645E8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20BE-E9A1-73F9-FD01-8A97D03D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Lessons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7CA19-B40A-E19C-0F96-8BB7D30993A0}"/>
              </a:ext>
            </a:extLst>
          </p:cNvPr>
          <p:cNvSpPr txBox="1"/>
          <p:nvPr/>
        </p:nvSpPr>
        <p:spPr>
          <a:xfrm>
            <a:off x="580465" y="1902628"/>
            <a:ext cx="8457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Always account for measurement error</a:t>
            </a:r>
          </a:p>
        </p:txBody>
      </p:sp>
    </p:spTree>
    <p:extLst>
      <p:ext uri="{BB962C8B-B14F-4D97-AF65-F5344CB8AC3E}">
        <p14:creationId xmlns:p14="http://schemas.microsoft.com/office/powerpoint/2010/main" val="182767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ACA93-8B13-F192-8FD5-580C3B766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8D95-69B5-E127-22E6-9A3E853D4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Phylogenetic uncertainty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6A7C5-2A12-2B69-859A-500E0608E928}"/>
              </a:ext>
            </a:extLst>
          </p:cNvPr>
          <p:cNvSpPr txBox="1"/>
          <p:nvPr/>
        </p:nvSpPr>
        <p:spPr>
          <a:xfrm>
            <a:off x="580464" y="1902628"/>
            <a:ext cx="5515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Phylogenies are estimated, and therefore have errors and uncertainties</a:t>
            </a:r>
          </a:p>
        </p:txBody>
      </p:sp>
      <p:pic>
        <p:nvPicPr>
          <p:cNvPr id="6" name="Picture 5" descr="A cartoon of a lizard on a tree&#10;&#10;AI-generated content may be incorrect.">
            <a:extLst>
              <a:ext uri="{FF2B5EF4-FFF2-40B4-BE49-F238E27FC236}">
                <a16:creationId xmlns:a16="http://schemas.microsoft.com/office/drawing/2014/main" id="{3E739B29-7C61-C6EB-8CAC-B8EAA97FA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54" y="1201928"/>
            <a:ext cx="3721100" cy="56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694E-260F-12C8-4B54-A3B164931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853" y="194530"/>
            <a:ext cx="8610600" cy="1293028"/>
          </a:xfrm>
        </p:spPr>
        <p:txBody>
          <a:bodyPr/>
          <a:lstStyle/>
          <a:p>
            <a:r>
              <a:rPr lang="en-US" dirty="0"/>
              <a:t>Phylogenetic uncertainty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29860-7CD1-FC1E-4832-ACAE36347A8D}"/>
              </a:ext>
            </a:extLst>
          </p:cNvPr>
          <p:cNvSpPr txBox="1"/>
          <p:nvPr/>
        </p:nvSpPr>
        <p:spPr>
          <a:xfrm>
            <a:off x="225287" y="6294138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Wilkinson et al. 2011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B5A94-113B-D632-435D-B69F0AB6E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07" y="1487558"/>
            <a:ext cx="7772400" cy="4257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5AA39-81DD-26A8-8A17-978045C2C078}"/>
              </a:ext>
            </a:extLst>
          </p:cNvPr>
          <p:cNvSpPr txBox="1"/>
          <p:nvPr/>
        </p:nvSpPr>
        <p:spPr>
          <a:xfrm>
            <a:off x="9772683" y="3616484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 uncertainty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5AF0C-3A49-C083-4F17-B8059758F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107" y="4954385"/>
            <a:ext cx="2628345" cy="17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2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tails are in the caption following the image">
            <a:extLst>
              <a:ext uri="{FF2B5EF4-FFF2-40B4-BE49-F238E27FC236}">
                <a16:creationId xmlns:a16="http://schemas.microsoft.com/office/drawing/2014/main" id="{F66DC903-2B6D-224E-733E-3BA5ECA26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0"/>
            <a:ext cx="986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00515-932A-3EED-E170-533ADB376742}"/>
              </a:ext>
            </a:extLst>
          </p:cNvPr>
          <p:cNvSpPr txBox="1"/>
          <p:nvPr/>
        </p:nvSpPr>
        <p:spPr>
          <a:xfrm rot="16200000">
            <a:off x="10256768" y="4922768"/>
            <a:ext cx="35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7" dirty="0">
                <a:latin typeface="Optima" charset="0"/>
                <a:ea typeface="Optima" charset="0"/>
                <a:cs typeface="Optima" charset="0"/>
              </a:rPr>
              <a:t>Wright &amp; Loyd, 2020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CB386E-7246-D3C4-B41F-2E0CED7A4330}"/>
              </a:ext>
            </a:extLst>
          </p:cNvPr>
          <p:cNvSpPr txBox="1"/>
          <p:nvPr/>
        </p:nvSpPr>
        <p:spPr>
          <a:xfrm>
            <a:off x="369332" y="3766113"/>
            <a:ext cx="2832827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Topological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94DDC-0302-7ADE-A757-5BBF9404F089}"/>
              </a:ext>
            </a:extLst>
          </p:cNvPr>
          <p:cNvSpPr txBox="1"/>
          <p:nvPr/>
        </p:nvSpPr>
        <p:spPr>
          <a:xfrm>
            <a:off x="0" y="6488668"/>
            <a:ext cx="2210862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246645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tails are in the caption following the image">
            <a:extLst>
              <a:ext uri="{FF2B5EF4-FFF2-40B4-BE49-F238E27FC236}">
                <a16:creationId xmlns:a16="http://schemas.microsoft.com/office/drawing/2014/main" id="{86EDEA06-6334-823F-79AC-CCD8423CE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44"/>
          <a:stretch>
            <a:fillRect/>
          </a:stretch>
        </p:blipFill>
        <p:spPr bwMode="auto">
          <a:xfrm>
            <a:off x="1288660" y="2391507"/>
            <a:ext cx="9867900" cy="20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C554D5EA-EE17-DA9B-5511-9AC611F8E523}"/>
              </a:ext>
            </a:extLst>
          </p:cNvPr>
          <p:cNvSpPr/>
          <p:nvPr/>
        </p:nvSpPr>
        <p:spPr>
          <a:xfrm>
            <a:off x="2356338" y="1856935"/>
            <a:ext cx="858129" cy="35450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1BD25D-6E43-6D35-E36E-11F87D7992AD}"/>
              </a:ext>
            </a:extLst>
          </p:cNvPr>
          <p:cNvSpPr/>
          <p:nvPr/>
        </p:nvSpPr>
        <p:spPr>
          <a:xfrm>
            <a:off x="2138289" y="590844"/>
            <a:ext cx="1294228" cy="13364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6A664C0-93D2-23A4-044D-77727551D5EF}"/>
              </a:ext>
            </a:extLst>
          </p:cNvPr>
          <p:cNvSpPr/>
          <p:nvPr/>
        </p:nvSpPr>
        <p:spPr>
          <a:xfrm>
            <a:off x="5666935" y="1856935"/>
            <a:ext cx="858129" cy="35450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8C6DEC-11E8-7B81-2CB2-D8B0A1A1C565}"/>
              </a:ext>
            </a:extLst>
          </p:cNvPr>
          <p:cNvSpPr/>
          <p:nvPr/>
        </p:nvSpPr>
        <p:spPr>
          <a:xfrm>
            <a:off x="5448886" y="590844"/>
            <a:ext cx="1294228" cy="13364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D5BDF64F-B0A9-5A36-CC4D-12BE87CE7E20}"/>
              </a:ext>
            </a:extLst>
          </p:cNvPr>
          <p:cNvSpPr/>
          <p:nvPr/>
        </p:nvSpPr>
        <p:spPr>
          <a:xfrm>
            <a:off x="8977533" y="1927275"/>
            <a:ext cx="858129" cy="35450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Method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DA3444-0F7C-4D16-E167-BE02E5490CCD}"/>
              </a:ext>
            </a:extLst>
          </p:cNvPr>
          <p:cNvSpPr/>
          <p:nvPr/>
        </p:nvSpPr>
        <p:spPr>
          <a:xfrm>
            <a:off x="8759484" y="661184"/>
            <a:ext cx="1294228" cy="13364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28F8A6-162F-D3BF-2EC0-BBF6A9967C64}"/>
              </a:ext>
            </a:extLst>
          </p:cNvPr>
          <p:cNvSpPr/>
          <p:nvPr/>
        </p:nvSpPr>
        <p:spPr>
          <a:xfrm>
            <a:off x="1885071" y="5472334"/>
            <a:ext cx="1800665" cy="10269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A6B46B-D583-7506-A9CE-E2A7E6F2CBD0}"/>
              </a:ext>
            </a:extLst>
          </p:cNvPr>
          <p:cNvSpPr/>
          <p:nvPr/>
        </p:nvSpPr>
        <p:spPr>
          <a:xfrm>
            <a:off x="5195666" y="5472334"/>
            <a:ext cx="1800665" cy="10269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A609A1-34C3-D3F6-448E-2E9FCBB7151C}"/>
              </a:ext>
            </a:extLst>
          </p:cNvPr>
          <p:cNvSpPr/>
          <p:nvPr/>
        </p:nvSpPr>
        <p:spPr>
          <a:xfrm>
            <a:off x="8506261" y="5507504"/>
            <a:ext cx="1800665" cy="10269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C75F4-91A2-A26D-909B-1E40D9CFBEB7}"/>
              </a:ext>
            </a:extLst>
          </p:cNvPr>
          <p:cNvSpPr txBox="1"/>
          <p:nvPr/>
        </p:nvSpPr>
        <p:spPr>
          <a:xfrm>
            <a:off x="3978270" y="174062"/>
            <a:ext cx="423545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Rerun analysis with a bunch of trees!</a:t>
            </a:r>
          </a:p>
        </p:txBody>
      </p:sp>
    </p:spTree>
    <p:extLst>
      <p:ext uri="{BB962C8B-B14F-4D97-AF65-F5344CB8AC3E}">
        <p14:creationId xmlns:p14="http://schemas.microsoft.com/office/powerpoint/2010/main" val="1019756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6E289259-9B3A-8F83-7286-0DD40D5E712D}"/>
              </a:ext>
            </a:extLst>
          </p:cNvPr>
          <p:cNvSpPr/>
          <p:nvPr/>
        </p:nvSpPr>
        <p:spPr>
          <a:xfrm>
            <a:off x="5181599" y="-2639"/>
            <a:ext cx="685942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9DA0EDD-6642-6E60-0C43-9883DD9EC022}"/>
              </a:ext>
            </a:extLst>
          </p:cNvPr>
          <p:cNvSpPr txBox="1"/>
          <p:nvPr/>
        </p:nvSpPr>
        <p:spPr>
          <a:xfrm>
            <a:off x="5896839" y="1897380"/>
            <a:ext cx="1258978" cy="565818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4" marR="6774" indent="44029">
              <a:lnSpc>
                <a:spcPct val="100699"/>
              </a:lnSpc>
              <a:spcBef>
                <a:spcPts val="107"/>
              </a:spcBef>
            </a:pPr>
            <a:r>
              <a:rPr spc="8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Minimum  </a:t>
            </a:r>
            <a:r>
              <a:rPr spc="-8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age</a:t>
            </a:r>
            <a:r>
              <a:rPr spc="-20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spc="-8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dating</a:t>
            </a:r>
            <a:endParaRPr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4C67FDB-0B99-1E2E-D850-47B8E4EC9BBB}"/>
              </a:ext>
            </a:extLst>
          </p:cNvPr>
          <p:cNvSpPr txBox="1"/>
          <p:nvPr/>
        </p:nvSpPr>
        <p:spPr>
          <a:xfrm>
            <a:off x="9206710" y="1897380"/>
            <a:ext cx="783424" cy="845574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4" marR="6774" indent="146481" algn="just">
              <a:lnSpc>
                <a:spcPct val="100699"/>
              </a:lnSpc>
              <a:spcBef>
                <a:spcPts val="107"/>
              </a:spcBef>
            </a:pPr>
            <a:r>
              <a:rPr spc="-4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Equal  </a:t>
            </a:r>
            <a:r>
              <a:rPr spc="-53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branch  s</a:t>
            </a:r>
            <a:r>
              <a:rPr spc="2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h</a:t>
            </a:r>
            <a:r>
              <a:rPr spc="-133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ar</a:t>
            </a:r>
            <a:r>
              <a:rPr spc="-33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i</a:t>
            </a:r>
            <a:r>
              <a:rPr spc="2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n</a:t>
            </a:r>
            <a:r>
              <a:rPr spc="-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g</a:t>
            </a:r>
            <a:endParaRPr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E7DE7349-0973-1C68-F929-854450A40701}"/>
              </a:ext>
            </a:extLst>
          </p:cNvPr>
          <p:cNvSpPr txBox="1"/>
          <p:nvPr/>
        </p:nvSpPr>
        <p:spPr>
          <a:xfrm>
            <a:off x="6358318" y="5850370"/>
            <a:ext cx="469544" cy="294098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>
              <a:spcBef>
                <a:spcPts val="133"/>
              </a:spcBef>
            </a:pPr>
            <a:r>
              <a:rPr spc="-4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ca</a:t>
            </a:r>
            <a:r>
              <a:rPr spc="-4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l</a:t>
            </a:r>
            <a:r>
              <a:rPr spc="10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3</a:t>
            </a:r>
            <a:endParaRPr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2EAFD0E0-94BD-5E08-1C3A-367F12A51E6F}"/>
              </a:ext>
            </a:extLst>
          </p:cNvPr>
          <p:cNvSpPr txBox="1"/>
          <p:nvPr/>
        </p:nvSpPr>
        <p:spPr>
          <a:xfrm>
            <a:off x="8943668" y="5710128"/>
            <a:ext cx="1177434" cy="565818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4" marR="6774" indent="110072">
              <a:lnSpc>
                <a:spcPct val="100699"/>
              </a:lnSpc>
              <a:spcBef>
                <a:spcPts val="107"/>
              </a:spcBef>
            </a:pPr>
            <a:r>
              <a:rPr spc="-4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Fossilized  </a:t>
            </a:r>
            <a:r>
              <a:rPr spc="-2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bi</a:t>
            </a:r>
            <a:r>
              <a:rPr spc="-18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r</a:t>
            </a:r>
            <a:r>
              <a:rPr spc="-38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t</a:t>
            </a:r>
            <a:r>
              <a:rPr spc="2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h</a:t>
            </a:r>
            <a:r>
              <a:rPr spc="-113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-</a:t>
            </a:r>
            <a:r>
              <a:rPr spc="-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d</a:t>
            </a:r>
            <a:r>
              <a:rPr spc="-22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ea</a:t>
            </a:r>
            <a:r>
              <a:rPr spc="-173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t</a:t>
            </a:r>
            <a:r>
              <a:rPr spc="2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h</a:t>
            </a:r>
            <a:endParaRPr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30831-1FDB-EFDA-623E-E12FF52EE699}"/>
              </a:ext>
            </a:extLst>
          </p:cNvPr>
          <p:cNvSpPr txBox="1"/>
          <p:nvPr/>
        </p:nvSpPr>
        <p:spPr>
          <a:xfrm>
            <a:off x="777240" y="6293934"/>
            <a:ext cx="35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7" dirty="0">
                <a:latin typeface="Optima" charset="0"/>
                <a:ea typeface="Optima" charset="0"/>
                <a:cs typeface="Optima" charset="0"/>
              </a:rPr>
              <a:t>Halliday </a:t>
            </a:r>
            <a:r>
              <a:rPr lang="en-US" spc="47" dirty="0">
                <a:latin typeface="Optima" charset="0"/>
                <a:ea typeface="Optima" charset="0"/>
                <a:cs typeface="Optima" charset="0"/>
              </a:rPr>
              <a:t>&amp; </a:t>
            </a:r>
            <a:r>
              <a:rPr lang="en-US" spc="33" dirty="0">
                <a:latin typeface="Optima" charset="0"/>
                <a:ea typeface="Optima" charset="0"/>
                <a:cs typeface="Optima" charset="0"/>
              </a:rPr>
              <a:t>Goswami</a:t>
            </a:r>
            <a:r>
              <a:rPr lang="en-US" spc="-367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pc="100" dirty="0">
                <a:latin typeface="Optima" charset="0"/>
                <a:ea typeface="Optima" charset="0"/>
                <a:cs typeface="Optima" charset="0"/>
              </a:rPr>
              <a:t>2016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D5606-21FE-12A4-6842-4BFE080457CE}"/>
              </a:ext>
            </a:extLst>
          </p:cNvPr>
          <p:cNvSpPr txBox="1"/>
          <p:nvPr/>
        </p:nvSpPr>
        <p:spPr>
          <a:xfrm>
            <a:off x="383340" y="1916084"/>
            <a:ext cx="444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Body mass evolution in fossil mammals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CE112-827B-0853-6666-3F97E5A6E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422" y="3932128"/>
            <a:ext cx="30099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0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6BA6-AF17-EBEC-9D57-35B0E25A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E0AB49F-D63D-1471-1C6B-65CADD4EF003}"/>
              </a:ext>
            </a:extLst>
          </p:cNvPr>
          <p:cNvSpPr/>
          <p:nvPr/>
        </p:nvSpPr>
        <p:spPr>
          <a:xfrm>
            <a:off x="-7620" y="50716"/>
            <a:ext cx="12192000" cy="6116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E39E3-D9D8-4334-12BB-13BD1CE22254}"/>
              </a:ext>
            </a:extLst>
          </p:cNvPr>
          <p:cNvSpPr txBox="1"/>
          <p:nvPr/>
        </p:nvSpPr>
        <p:spPr>
          <a:xfrm>
            <a:off x="777240" y="6293934"/>
            <a:ext cx="35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7" dirty="0">
                <a:latin typeface="Optima" charset="0"/>
                <a:ea typeface="Optima" charset="0"/>
                <a:cs typeface="Optima" charset="0"/>
              </a:rPr>
              <a:t>Halliday </a:t>
            </a:r>
            <a:r>
              <a:rPr lang="en-US" spc="47" dirty="0">
                <a:latin typeface="Optima" charset="0"/>
                <a:ea typeface="Optima" charset="0"/>
                <a:cs typeface="Optima" charset="0"/>
              </a:rPr>
              <a:t>&amp; </a:t>
            </a:r>
            <a:r>
              <a:rPr lang="en-US" spc="33" dirty="0">
                <a:latin typeface="Optima" charset="0"/>
                <a:ea typeface="Optima" charset="0"/>
                <a:cs typeface="Optima" charset="0"/>
              </a:rPr>
              <a:t>Goswami</a:t>
            </a:r>
            <a:r>
              <a:rPr lang="en-US" spc="-367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pc="100" dirty="0">
                <a:latin typeface="Optima" charset="0"/>
                <a:ea typeface="Optima" charset="0"/>
                <a:cs typeface="Optima" charset="0"/>
              </a:rPr>
              <a:t>2016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2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E9E3-0F3A-16C2-75B8-CA73616B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96" y="554511"/>
            <a:ext cx="10505607" cy="1293028"/>
          </a:xfrm>
        </p:spPr>
        <p:txBody>
          <a:bodyPr/>
          <a:lstStyle/>
          <a:p>
            <a:pPr algn="l"/>
            <a:r>
              <a:rPr lang="en-US" dirty="0"/>
              <a:t>Phylogenetic comparative methods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774E1D6-6666-5AE9-CF5A-7C04556E1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62" y="1847539"/>
            <a:ext cx="8347022" cy="46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167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C7BEE-CF2E-D722-6C2B-FB4273141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A87D94-65C6-FEA6-009D-949171F3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17" y="186501"/>
            <a:ext cx="5485608" cy="5766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92406-D8BB-F188-CC43-498A2A921CDE}"/>
              </a:ext>
            </a:extLst>
          </p:cNvPr>
          <p:cNvSpPr txBox="1"/>
          <p:nvPr/>
        </p:nvSpPr>
        <p:spPr>
          <a:xfrm>
            <a:off x="113962" y="6488668"/>
            <a:ext cx="233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7" dirty="0">
                <a:latin typeface="Optima" charset="0"/>
                <a:ea typeface="Optima" charset="0"/>
                <a:cs typeface="Optima" charset="0"/>
              </a:rPr>
              <a:t>Mongle et al., 2022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  <p:pic>
        <p:nvPicPr>
          <p:cNvPr id="5" name="Picture 4" descr="A picture containing fruit&#10;&#10;Description automatically generated">
            <a:extLst>
              <a:ext uri="{FF2B5EF4-FFF2-40B4-BE49-F238E27FC236}">
                <a16:creationId xmlns:a16="http://schemas.microsoft.com/office/drawing/2014/main" id="{334342F4-064A-61BB-4201-41B4A6BEC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7285" r="93377">
                        <a14:foregroundMark x1="7285" y1="51563" x2="7285" y2="51563"/>
                        <a14:foregroundMark x1="58609" y1="53906" x2="58609" y2="53906"/>
                        <a14:foregroundMark x1="61258" y1="60938" x2="63576" y2="45313"/>
                        <a14:foregroundMark x1="81126" y1="52344" x2="83113" y2="55469"/>
                        <a14:foregroundMark x1="49669" y1="57031" x2="54636" y2="67969"/>
                        <a14:foregroundMark x1="65563" y1="75000" x2="65563" y2="75000"/>
                        <a14:foregroundMark x1="63576" y1="77344" x2="63576" y2="77344"/>
                        <a14:foregroundMark x1="66225" y1="78125" x2="66225" y2="78125"/>
                        <a14:foregroundMark x1="72848" y1="64844" x2="72848" y2="64844"/>
                        <a14:foregroundMark x1="67881" y1="32813" x2="67881" y2="32813"/>
                        <a14:foregroundMark x1="54967" y1="28906" x2="54967" y2="28906"/>
                        <a14:foregroundMark x1="50993" y1="32813" x2="50993" y2="32813"/>
                        <a14:foregroundMark x1="49007" y1="37500" x2="49007" y2="37500"/>
                        <a14:foregroundMark x1="45364" y1="53125" x2="45364" y2="53125"/>
                        <a14:foregroundMark x1="43046" y1="54688" x2="49338" y2="55469"/>
                        <a14:foregroundMark x1="69536" y1="54688" x2="79801" y2="55469"/>
                        <a14:foregroundMark x1="93377" y1="53906" x2="93377" y2="53906"/>
                        <a14:foregroundMark x1="72185" y1="45313" x2="72185" y2="45313"/>
                        <a14:foregroundMark x1="38742" y1="84375" x2="38742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649" y="5714041"/>
            <a:ext cx="2744680" cy="116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1974C-314B-738A-3DC7-8DFA822F7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879" y="4206240"/>
            <a:ext cx="3429859" cy="24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00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70184-6976-13ED-D26A-DE8CC4E06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5428-4F3A-0638-E947-42DB00B6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Lessons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D82AE-A4BA-7F01-9058-22094F8A1B42}"/>
              </a:ext>
            </a:extLst>
          </p:cNvPr>
          <p:cNvSpPr txBox="1"/>
          <p:nvPr/>
        </p:nvSpPr>
        <p:spPr>
          <a:xfrm>
            <a:off x="580464" y="1902628"/>
            <a:ext cx="9340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Always account for measurement error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phylogenetic uncertainty</a:t>
            </a:r>
          </a:p>
        </p:txBody>
      </p:sp>
    </p:spTree>
    <p:extLst>
      <p:ext uri="{BB962C8B-B14F-4D97-AF65-F5344CB8AC3E}">
        <p14:creationId xmlns:p14="http://schemas.microsoft.com/office/powerpoint/2010/main" val="3897480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E8726-391B-BCBC-2FD2-74E73489A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F6F82-517A-2F70-14DF-2F77E0BE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Parameter Estimation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A91FF-81A8-113B-0E48-44E07D41DD4E}"/>
              </a:ext>
            </a:extLst>
          </p:cNvPr>
          <p:cNvSpPr txBox="1"/>
          <p:nvPr/>
        </p:nvSpPr>
        <p:spPr>
          <a:xfrm>
            <a:off x="580464" y="1902628"/>
            <a:ext cx="4504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Model parameters are estimated with error</a:t>
            </a:r>
          </a:p>
        </p:txBody>
      </p:sp>
      <p:sp>
        <p:nvSpPr>
          <p:cNvPr id="4" name="AutoShape 2" descr="Data Representation">
            <a:extLst>
              <a:ext uri="{FF2B5EF4-FFF2-40B4-BE49-F238E27FC236}">
                <a16:creationId xmlns:a16="http://schemas.microsoft.com/office/drawing/2014/main" id="{72C3A9DB-80F6-595F-B9AD-BDA768E392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67AEA-ED1A-481E-C324-23CBFC3A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778" y="1823604"/>
            <a:ext cx="6211843" cy="45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90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95F2E-5785-764B-EE40-D188472F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25976"/>
            <a:ext cx="8610600" cy="1293028"/>
          </a:xfrm>
        </p:spPr>
        <p:txBody>
          <a:bodyPr/>
          <a:lstStyle/>
          <a:p>
            <a:r>
              <a:rPr lang="en-US" dirty="0"/>
              <a:t>Parameter estimation</a:t>
            </a:r>
          </a:p>
        </p:txBody>
      </p:sp>
      <p:pic>
        <p:nvPicPr>
          <p:cNvPr id="10242" name="Picture 2" descr="Figure 1. ">
            <a:extLst>
              <a:ext uri="{FF2B5EF4-FFF2-40B4-BE49-F238E27FC236}">
                <a16:creationId xmlns:a16="http://schemas.microsoft.com/office/drawing/2014/main" id="{BDE16A70-8FFA-A331-B113-9159071F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35" y="1121225"/>
            <a:ext cx="4990823" cy="45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C7D0B6-6BB7-2ADA-76B4-79C79F182EFB}"/>
                  </a:ext>
                </a:extLst>
              </p:cNvPr>
              <p:cNvSpPr txBox="1"/>
              <p:nvPr/>
            </p:nvSpPr>
            <p:spPr>
              <a:xfrm>
                <a:off x="685801" y="1235936"/>
                <a:ext cx="57996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𝑑𝑊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C7D0B6-6BB7-2ADA-76B4-79C79F182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235936"/>
                <a:ext cx="5799601" cy="492443"/>
              </a:xfrm>
              <a:prstGeom prst="rect">
                <a:avLst/>
              </a:prstGeom>
              <a:blipFill>
                <a:blip r:embed="rId3"/>
                <a:stretch>
                  <a:fillRect l="-1751" r="-87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DA9C9EF0-C114-DB25-7E02-1405B308AF57}"/>
              </a:ext>
            </a:extLst>
          </p:cNvPr>
          <p:cNvSpPr/>
          <p:nvPr/>
        </p:nvSpPr>
        <p:spPr>
          <a:xfrm>
            <a:off x="1837749" y="1289017"/>
            <a:ext cx="568486" cy="6803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DDFDB1D-106D-F217-0263-C3C281E2AE0F}"/>
              </a:ext>
            </a:extLst>
          </p:cNvPr>
          <p:cNvSpPr/>
          <p:nvPr/>
        </p:nvSpPr>
        <p:spPr>
          <a:xfrm>
            <a:off x="5398820" y="1178561"/>
            <a:ext cx="568486" cy="6803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91FDE38-48A8-E4C9-4256-FB1AA0B302AF}"/>
              </a:ext>
            </a:extLst>
          </p:cNvPr>
          <p:cNvSpPr/>
          <p:nvPr/>
        </p:nvSpPr>
        <p:spPr>
          <a:xfrm>
            <a:off x="3537807" y="1178561"/>
            <a:ext cx="568486" cy="6803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41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B1817-8D1C-6E0A-76DC-EE4E4CFAC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6877-B604-0CDE-CD50-1E627774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9" y="25976"/>
            <a:ext cx="8610600" cy="1293028"/>
          </a:xfrm>
        </p:spPr>
        <p:txBody>
          <a:bodyPr/>
          <a:lstStyle/>
          <a:p>
            <a:r>
              <a:rPr lang="en-US" dirty="0"/>
              <a:t>Parameter estimation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42FF103-4D66-E094-CB37-EEFAD287CAF9}"/>
              </a:ext>
            </a:extLst>
          </p:cNvPr>
          <p:cNvSpPr txBox="1"/>
          <p:nvPr/>
        </p:nvSpPr>
        <p:spPr>
          <a:xfrm>
            <a:off x="2019653" y="3419801"/>
            <a:ext cx="3309666" cy="591744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>
              <a:spcBef>
                <a:spcPts val="133"/>
              </a:spcBef>
            </a:pPr>
            <a:r>
              <a:rPr sz="3734" spc="-8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Ancestral </a:t>
            </a:r>
            <a:r>
              <a:rPr sz="3734" spc="-24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state</a:t>
            </a:r>
            <a:r>
              <a:rPr sz="3734" spc="-193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sz="3734" spc="47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y</a:t>
            </a:r>
            <a:r>
              <a:rPr sz="3800" spc="69" baseline="-17543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0</a:t>
            </a:r>
            <a:endParaRPr sz="3800" baseline="-17543"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62F91E8-FA24-67BC-37A3-9CDD31428BA2}"/>
              </a:ext>
            </a:extLst>
          </p:cNvPr>
          <p:cNvSpPr/>
          <p:nvPr/>
        </p:nvSpPr>
        <p:spPr>
          <a:xfrm>
            <a:off x="3537807" y="2626632"/>
            <a:ext cx="157403" cy="144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pic>
        <p:nvPicPr>
          <p:cNvPr id="10242" name="Picture 2" descr="Figure 1. ">
            <a:extLst>
              <a:ext uri="{FF2B5EF4-FFF2-40B4-BE49-F238E27FC236}">
                <a16:creationId xmlns:a16="http://schemas.microsoft.com/office/drawing/2014/main" id="{E8485651-C1DA-5E23-D398-CEE8DBDC3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35" y="1121225"/>
            <a:ext cx="4990823" cy="45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0E38C-626E-B2AC-7616-3EA5C8B8842B}"/>
              </a:ext>
            </a:extLst>
          </p:cNvPr>
          <p:cNvSpPr txBox="1"/>
          <p:nvPr/>
        </p:nvSpPr>
        <p:spPr>
          <a:xfrm>
            <a:off x="4106293" y="5727450"/>
            <a:ext cx="4864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Evolutionary models have evolutionary parameters that must be estimated through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9CF174-5696-6659-1A24-B185841B0F20}"/>
                  </a:ext>
                </a:extLst>
              </p:cNvPr>
              <p:cNvSpPr txBox="1"/>
              <p:nvPr/>
            </p:nvSpPr>
            <p:spPr>
              <a:xfrm>
                <a:off x="685801" y="1235936"/>
                <a:ext cx="57996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𝑑𝑊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9CF174-5696-6659-1A24-B185841B0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235936"/>
                <a:ext cx="5799601" cy="492443"/>
              </a:xfrm>
              <a:prstGeom prst="rect">
                <a:avLst/>
              </a:prstGeom>
              <a:blipFill>
                <a:blip r:embed="rId4"/>
                <a:stretch>
                  <a:fillRect l="-1751" r="-87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AA0F5C-C3BB-2C0B-D0D3-CB46F7582935}"/>
              </a:ext>
            </a:extLst>
          </p:cNvPr>
          <p:cNvSpPr txBox="1"/>
          <p:nvPr/>
        </p:nvSpPr>
        <p:spPr>
          <a:xfrm>
            <a:off x="901434" y="4961250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optima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BAF952C3-0F1F-6499-CDF1-90C16045563D}"/>
              </a:ext>
            </a:extLst>
          </p:cNvPr>
          <p:cNvCxnSpPr>
            <a:cxnSpLocks/>
            <a:stCxn id="14" idx="4"/>
            <a:endCxn id="15" idx="1"/>
          </p:cNvCxnSpPr>
          <p:nvPr/>
        </p:nvCxnSpPr>
        <p:spPr>
          <a:xfrm rot="5400000">
            <a:off x="613794" y="1707467"/>
            <a:ext cx="1246327" cy="1770070"/>
          </a:xfrm>
          <a:prstGeom prst="curvedConnector4">
            <a:avLst>
              <a:gd name="adj1" fmla="val 42592"/>
              <a:gd name="adj2" fmla="val 11291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5420F517-4B54-C924-454F-34BA42FC3AAC}"/>
              </a:ext>
            </a:extLst>
          </p:cNvPr>
          <p:cNvCxnSpPr>
            <a:cxnSpLocks/>
            <a:stCxn id="25" idx="4"/>
            <a:endCxn id="8" idx="1"/>
          </p:cNvCxnSpPr>
          <p:nvPr/>
        </p:nvCxnSpPr>
        <p:spPr>
          <a:xfrm rot="5400000">
            <a:off x="718226" y="2042091"/>
            <a:ext cx="3287033" cy="2920616"/>
          </a:xfrm>
          <a:prstGeom prst="curvedConnector4">
            <a:avLst>
              <a:gd name="adj1" fmla="val 47191"/>
              <a:gd name="adj2" fmla="val 107827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EEF88C19-62D2-48A0-9011-BBAF6F761078}"/>
              </a:ext>
            </a:extLst>
          </p:cNvPr>
          <p:cNvCxnSpPr>
            <a:cxnSpLocks/>
            <a:stCxn id="21" idx="4"/>
            <a:endCxn id="28" idx="1"/>
          </p:cNvCxnSpPr>
          <p:nvPr/>
        </p:nvCxnSpPr>
        <p:spPr>
          <a:xfrm rot="5400000">
            <a:off x="3124735" y="2088607"/>
            <a:ext cx="2788052" cy="2328605"/>
          </a:xfrm>
          <a:prstGeom prst="curvedConnector4">
            <a:avLst>
              <a:gd name="adj1" fmla="val 46688"/>
              <a:gd name="adj2" fmla="val 109817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99C67D3-42D9-29D5-3ACC-FB27145E62D7}"/>
              </a:ext>
            </a:extLst>
          </p:cNvPr>
          <p:cNvSpPr/>
          <p:nvPr/>
        </p:nvSpPr>
        <p:spPr>
          <a:xfrm>
            <a:off x="1837749" y="1289017"/>
            <a:ext cx="568486" cy="6803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A7BDC8-7038-F008-DBB7-7AAC94067CF5}"/>
              </a:ext>
            </a:extLst>
          </p:cNvPr>
          <p:cNvSpPr txBox="1"/>
          <p:nvPr/>
        </p:nvSpPr>
        <p:spPr>
          <a:xfrm>
            <a:off x="351922" y="3031000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Rate of adaptation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03B3CE-543A-5011-E357-A2B383876A70}"/>
              </a:ext>
            </a:extLst>
          </p:cNvPr>
          <p:cNvSpPr/>
          <p:nvPr/>
        </p:nvSpPr>
        <p:spPr>
          <a:xfrm>
            <a:off x="5398820" y="1178561"/>
            <a:ext cx="568486" cy="6803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C979C5-E321-2874-15A0-35FF1CC781C2}"/>
              </a:ext>
            </a:extLst>
          </p:cNvPr>
          <p:cNvSpPr txBox="1"/>
          <p:nvPr/>
        </p:nvSpPr>
        <p:spPr>
          <a:xfrm>
            <a:off x="9630364" y="6281448"/>
            <a:ext cx="187583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How is it done?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A84A44-14EA-CD98-4C62-A48DB18A42F5}"/>
              </a:ext>
            </a:extLst>
          </p:cNvPr>
          <p:cNvSpPr/>
          <p:nvPr/>
        </p:nvSpPr>
        <p:spPr>
          <a:xfrm>
            <a:off x="3537807" y="1178561"/>
            <a:ext cx="568486" cy="6803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5A7C18-1422-A456-9507-EC58BAA370F8}"/>
              </a:ext>
            </a:extLst>
          </p:cNvPr>
          <p:cNvSpPr txBox="1"/>
          <p:nvPr/>
        </p:nvSpPr>
        <p:spPr>
          <a:xfrm>
            <a:off x="3354458" y="4462269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Rate of stochastic evolution</a:t>
            </a:r>
          </a:p>
        </p:txBody>
      </p:sp>
    </p:spTree>
    <p:extLst>
      <p:ext uri="{BB962C8B-B14F-4D97-AF65-F5344CB8AC3E}">
        <p14:creationId xmlns:p14="http://schemas.microsoft.com/office/powerpoint/2010/main" val="419967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4D51D-92AB-068A-2F5A-5DCAFFB69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93EEB22-CE19-9BAD-58F3-BDA03D7BDCEC}"/>
              </a:ext>
            </a:extLst>
          </p:cNvPr>
          <p:cNvGrpSpPr/>
          <p:nvPr/>
        </p:nvGrpSpPr>
        <p:grpSpPr>
          <a:xfrm>
            <a:off x="3426031" y="5672239"/>
            <a:ext cx="6656214" cy="541568"/>
            <a:chOff x="163285" y="3297382"/>
            <a:chExt cx="6656214" cy="5415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D0B9921-8844-A0D3-8B3D-8118B5DEE552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" y="3623954"/>
              <a:ext cx="59327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EDCD4E-A3EE-D564-6AFC-4C17F6499B8D}"/>
                </a:ext>
              </a:extLst>
            </p:cNvPr>
            <p:cNvSpPr/>
            <p:nvPr/>
          </p:nvSpPr>
          <p:spPr>
            <a:xfrm>
              <a:off x="41365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F9CAECF-DC87-4C06-880C-3E316DD6984D}"/>
                </a:ext>
              </a:extLst>
            </p:cNvPr>
            <p:cNvSpPr/>
            <p:nvPr/>
          </p:nvSpPr>
          <p:spPr>
            <a:xfrm>
              <a:off x="91440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22FBB1-C99D-526E-4190-2EA9783E77D8}"/>
                </a:ext>
              </a:extLst>
            </p:cNvPr>
            <p:cNvSpPr/>
            <p:nvPr/>
          </p:nvSpPr>
          <p:spPr>
            <a:xfrm>
              <a:off x="1143003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4C4A19-DC2B-2A02-FC64-19284A581F84}"/>
                </a:ext>
              </a:extLst>
            </p:cNvPr>
            <p:cNvSpPr/>
            <p:nvPr/>
          </p:nvSpPr>
          <p:spPr>
            <a:xfrm>
              <a:off x="134983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E213347-0A03-2506-4333-882C64E5D9FE}"/>
                </a:ext>
              </a:extLst>
            </p:cNvPr>
            <p:cNvSpPr/>
            <p:nvPr/>
          </p:nvSpPr>
          <p:spPr>
            <a:xfrm>
              <a:off x="1224660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E4095C0-0CC2-8F69-9410-28F9FBA7AB92}"/>
                </a:ext>
              </a:extLst>
            </p:cNvPr>
            <p:cNvSpPr/>
            <p:nvPr/>
          </p:nvSpPr>
          <p:spPr>
            <a:xfrm>
              <a:off x="156211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78F4AC7-9CF3-6547-7256-8140DFCF99D1}"/>
                </a:ext>
              </a:extLst>
            </p:cNvPr>
            <p:cNvSpPr/>
            <p:nvPr/>
          </p:nvSpPr>
          <p:spPr>
            <a:xfrm>
              <a:off x="1883266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09CFEA3-ECE3-0D05-4FB9-0E003C5EF505}"/>
                </a:ext>
              </a:extLst>
            </p:cNvPr>
            <p:cNvSpPr/>
            <p:nvPr/>
          </p:nvSpPr>
          <p:spPr>
            <a:xfrm>
              <a:off x="226965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6532632-D769-94D0-86D9-16DDB2E59CFA}"/>
                </a:ext>
              </a:extLst>
            </p:cNvPr>
            <p:cNvSpPr/>
            <p:nvPr/>
          </p:nvSpPr>
          <p:spPr>
            <a:xfrm>
              <a:off x="257174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19EA306-4EA9-4864-3099-CDE136997FD5}"/>
                </a:ext>
              </a:extLst>
            </p:cNvPr>
            <p:cNvSpPr/>
            <p:nvPr/>
          </p:nvSpPr>
          <p:spPr>
            <a:xfrm>
              <a:off x="292418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756DA8-70D0-A752-AFBC-53550D985D08}"/>
                </a:ext>
              </a:extLst>
            </p:cNvPr>
            <p:cNvSpPr/>
            <p:nvPr/>
          </p:nvSpPr>
          <p:spPr>
            <a:xfrm>
              <a:off x="312964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C620D4B-E36C-3E3F-F891-38495ED18DC3}"/>
                </a:ext>
              </a:extLst>
            </p:cNvPr>
            <p:cNvSpPr/>
            <p:nvPr/>
          </p:nvSpPr>
          <p:spPr>
            <a:xfrm>
              <a:off x="335142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B808579-CAD1-B539-20BA-4C20EB255B0D}"/>
                </a:ext>
              </a:extLst>
            </p:cNvPr>
            <p:cNvSpPr/>
            <p:nvPr/>
          </p:nvSpPr>
          <p:spPr>
            <a:xfrm>
              <a:off x="43767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0814D5-13C0-3E4B-AA82-EE95DB961ECF}"/>
                </a:ext>
              </a:extLst>
            </p:cNvPr>
            <p:cNvSpPr/>
            <p:nvPr/>
          </p:nvSpPr>
          <p:spPr>
            <a:xfrm>
              <a:off x="48339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A25EEC-5100-E546-4603-BEB06A169F7C}"/>
                </a:ext>
              </a:extLst>
            </p:cNvPr>
            <p:cNvSpPr txBox="1"/>
            <p:nvPr/>
          </p:nvSpPr>
          <p:spPr>
            <a:xfrm>
              <a:off x="6461709" y="3315730"/>
              <a:ext cx="357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26" name="AutoShape 2">
              <a:extLst>
                <a:ext uri="{FF2B5EF4-FFF2-40B4-BE49-F238E27FC236}">
                  <a16:creationId xmlns:a16="http://schemas.microsoft.com/office/drawing/2014/main" id="{2D45E42E-55AD-E9E6-3756-2DFA55600AF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97382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30EF242-320D-4631-4F94-F265017FF958}"/>
              </a:ext>
            </a:extLst>
          </p:cNvPr>
          <p:cNvSpPr txBox="1"/>
          <p:nvPr/>
        </p:nvSpPr>
        <p:spPr>
          <a:xfrm>
            <a:off x="-1371600" y="2327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52D0CB-338E-6B4E-DB50-B7FA028A0869}"/>
              </a:ext>
            </a:extLst>
          </p:cNvPr>
          <p:cNvCxnSpPr/>
          <p:nvPr/>
        </p:nvCxnSpPr>
        <p:spPr>
          <a:xfrm flipV="1">
            <a:off x="1932709" y="3699164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B24D34-A3B7-1262-4AD1-D600012BB0A2}"/>
              </a:ext>
            </a:extLst>
          </p:cNvPr>
          <p:cNvSpPr txBox="1"/>
          <p:nvPr/>
        </p:nvSpPr>
        <p:spPr>
          <a:xfrm rot="16200000">
            <a:off x="1163782" y="498763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6C1F6C-0CED-CCD5-4E6F-C5D6B02EE5BE}"/>
              </a:ext>
            </a:extLst>
          </p:cNvPr>
          <p:cNvCxnSpPr>
            <a:cxnSpLocks/>
          </p:cNvCxnSpPr>
          <p:nvPr/>
        </p:nvCxnSpPr>
        <p:spPr>
          <a:xfrm>
            <a:off x="2119745" y="2696896"/>
            <a:ext cx="7086601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5D08F0-6B2D-3381-9C38-ABF56498D3A0}"/>
                  </a:ext>
                </a:extLst>
              </p:cNvPr>
              <p:cNvSpPr txBox="1"/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5D08F0-6B2D-3381-9C38-ABF56498D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blipFill>
                <a:blip r:embed="rId2"/>
                <a:stretch>
                  <a:fillRect l="-3774" r="-188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A89A94-9483-4673-49BB-F3F8F03C5EE9}"/>
              </a:ext>
            </a:extLst>
          </p:cNvPr>
          <p:cNvCxnSpPr/>
          <p:nvPr/>
        </p:nvCxnSpPr>
        <p:spPr>
          <a:xfrm flipV="1">
            <a:off x="1917390" y="380920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3FCF82E-DFD2-CA63-AB15-8627ECB3C840}"/>
              </a:ext>
            </a:extLst>
          </p:cNvPr>
          <p:cNvSpPr txBox="1"/>
          <p:nvPr/>
        </p:nvSpPr>
        <p:spPr>
          <a:xfrm rot="16200000">
            <a:off x="992172" y="1669392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Likelihood</a:t>
            </a:r>
          </a:p>
        </p:txBody>
      </p:sp>
    </p:spTree>
    <p:extLst>
      <p:ext uri="{BB962C8B-B14F-4D97-AF65-F5344CB8AC3E}">
        <p14:creationId xmlns:p14="http://schemas.microsoft.com/office/powerpoint/2010/main" val="2530587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BEA85F-6D95-D744-E0A1-356497D2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7278414-F68F-B890-E54B-D9D443CAE5FF}"/>
              </a:ext>
            </a:extLst>
          </p:cNvPr>
          <p:cNvGrpSpPr/>
          <p:nvPr/>
        </p:nvGrpSpPr>
        <p:grpSpPr>
          <a:xfrm>
            <a:off x="3426031" y="5672239"/>
            <a:ext cx="6656214" cy="541568"/>
            <a:chOff x="163285" y="3297382"/>
            <a:chExt cx="6656214" cy="5415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D4904B8-2627-B5C1-DC76-76410EAB8EB2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" y="3623954"/>
              <a:ext cx="59327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17E47D-750E-9FC8-CECD-E96C02FE9F8A}"/>
                </a:ext>
              </a:extLst>
            </p:cNvPr>
            <p:cNvSpPr/>
            <p:nvPr/>
          </p:nvSpPr>
          <p:spPr>
            <a:xfrm>
              <a:off x="41365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71ECD6E-6D58-E6F7-C710-9C54EDE10067}"/>
                </a:ext>
              </a:extLst>
            </p:cNvPr>
            <p:cNvSpPr/>
            <p:nvPr/>
          </p:nvSpPr>
          <p:spPr>
            <a:xfrm>
              <a:off x="91440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181A56-802C-5004-11A6-C683FDEE6C27}"/>
                </a:ext>
              </a:extLst>
            </p:cNvPr>
            <p:cNvSpPr/>
            <p:nvPr/>
          </p:nvSpPr>
          <p:spPr>
            <a:xfrm>
              <a:off x="1143003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338D12A-E978-64E2-8CB1-252B94C9BA24}"/>
                </a:ext>
              </a:extLst>
            </p:cNvPr>
            <p:cNvSpPr/>
            <p:nvPr/>
          </p:nvSpPr>
          <p:spPr>
            <a:xfrm>
              <a:off x="134983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8C065A-41A5-E01F-0D0F-D0390E021FAD}"/>
                </a:ext>
              </a:extLst>
            </p:cNvPr>
            <p:cNvSpPr/>
            <p:nvPr/>
          </p:nvSpPr>
          <p:spPr>
            <a:xfrm>
              <a:off x="1224660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1A67540-5C2F-BF4C-6CC5-18312D17FFA0}"/>
                </a:ext>
              </a:extLst>
            </p:cNvPr>
            <p:cNvSpPr/>
            <p:nvPr/>
          </p:nvSpPr>
          <p:spPr>
            <a:xfrm>
              <a:off x="156211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31AE50-0BA2-A7F4-F7FE-EE1BD54C2F4B}"/>
                </a:ext>
              </a:extLst>
            </p:cNvPr>
            <p:cNvSpPr/>
            <p:nvPr/>
          </p:nvSpPr>
          <p:spPr>
            <a:xfrm>
              <a:off x="1883266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ED509CA-EF00-AD23-9413-BAA647DB971C}"/>
                </a:ext>
              </a:extLst>
            </p:cNvPr>
            <p:cNvSpPr/>
            <p:nvPr/>
          </p:nvSpPr>
          <p:spPr>
            <a:xfrm>
              <a:off x="226965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EAFA14-3A2F-C633-CF5D-921D5268316A}"/>
                </a:ext>
              </a:extLst>
            </p:cNvPr>
            <p:cNvSpPr/>
            <p:nvPr/>
          </p:nvSpPr>
          <p:spPr>
            <a:xfrm>
              <a:off x="257174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5A34B7-913B-6F97-51BC-1592CE76937C}"/>
                </a:ext>
              </a:extLst>
            </p:cNvPr>
            <p:cNvSpPr/>
            <p:nvPr/>
          </p:nvSpPr>
          <p:spPr>
            <a:xfrm>
              <a:off x="292418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383C7AA-2AE7-189E-CB53-A5D2FAD0FA9C}"/>
                </a:ext>
              </a:extLst>
            </p:cNvPr>
            <p:cNvSpPr/>
            <p:nvPr/>
          </p:nvSpPr>
          <p:spPr>
            <a:xfrm>
              <a:off x="312964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B398A2-A16E-40EA-7109-78881E8B7D9B}"/>
                </a:ext>
              </a:extLst>
            </p:cNvPr>
            <p:cNvSpPr/>
            <p:nvPr/>
          </p:nvSpPr>
          <p:spPr>
            <a:xfrm>
              <a:off x="335142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B2F160-DE4A-A02D-A8E7-63CCB71C2993}"/>
                </a:ext>
              </a:extLst>
            </p:cNvPr>
            <p:cNvSpPr/>
            <p:nvPr/>
          </p:nvSpPr>
          <p:spPr>
            <a:xfrm>
              <a:off x="43767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48E0B8D-2058-D52B-BBC6-12A545472B3E}"/>
                </a:ext>
              </a:extLst>
            </p:cNvPr>
            <p:cNvSpPr/>
            <p:nvPr/>
          </p:nvSpPr>
          <p:spPr>
            <a:xfrm>
              <a:off x="48339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C37DEA-F087-6359-3D3E-0D50256A497B}"/>
                </a:ext>
              </a:extLst>
            </p:cNvPr>
            <p:cNvSpPr txBox="1"/>
            <p:nvPr/>
          </p:nvSpPr>
          <p:spPr>
            <a:xfrm>
              <a:off x="6461709" y="3315730"/>
              <a:ext cx="357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26" name="AutoShape 2">
              <a:extLst>
                <a:ext uri="{FF2B5EF4-FFF2-40B4-BE49-F238E27FC236}">
                  <a16:creationId xmlns:a16="http://schemas.microsoft.com/office/drawing/2014/main" id="{6E36CB5E-D0B7-6377-BE38-24B443762A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97382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966838B-79E7-1A70-867F-A5AA856286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482" t="26699" r="10724" b="32981"/>
          <a:stretch>
            <a:fillRect/>
          </a:stretch>
        </p:blipFill>
        <p:spPr>
          <a:xfrm>
            <a:off x="2568980" y="4156373"/>
            <a:ext cx="4045190" cy="18587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4B5C9DC-32FD-7DEE-0BDA-BD90A3394534}"/>
              </a:ext>
            </a:extLst>
          </p:cNvPr>
          <p:cNvSpPr txBox="1"/>
          <p:nvPr/>
        </p:nvSpPr>
        <p:spPr>
          <a:xfrm>
            <a:off x="-1371600" y="2327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7D7785E-72E1-30B5-23A0-CAF21BE88418}"/>
              </a:ext>
            </a:extLst>
          </p:cNvPr>
          <p:cNvCxnSpPr/>
          <p:nvPr/>
        </p:nvCxnSpPr>
        <p:spPr>
          <a:xfrm flipV="1">
            <a:off x="1932709" y="3699164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41DA842-5475-9031-430A-381053FBC763}"/>
              </a:ext>
            </a:extLst>
          </p:cNvPr>
          <p:cNvSpPr txBox="1"/>
          <p:nvPr/>
        </p:nvSpPr>
        <p:spPr>
          <a:xfrm rot="16200000">
            <a:off x="1163782" y="498763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88A5C6-BE9B-C12E-F6F3-7EE816D0C5EB}"/>
              </a:ext>
            </a:extLst>
          </p:cNvPr>
          <p:cNvCxnSpPr/>
          <p:nvPr/>
        </p:nvCxnSpPr>
        <p:spPr>
          <a:xfrm flipV="1">
            <a:off x="4612583" y="2925498"/>
            <a:ext cx="0" cy="307331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F380BD-38C6-FD2C-D6AF-443758299081}"/>
              </a:ext>
            </a:extLst>
          </p:cNvPr>
          <p:cNvCxnSpPr>
            <a:cxnSpLocks/>
          </p:cNvCxnSpPr>
          <p:nvPr/>
        </p:nvCxnSpPr>
        <p:spPr>
          <a:xfrm>
            <a:off x="2119745" y="2696896"/>
            <a:ext cx="7086601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C84FCFE-0FC1-070D-563D-1F68F0C36B5A}"/>
                  </a:ext>
                </a:extLst>
              </p:cNvPr>
              <p:cNvSpPr txBox="1"/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C84FCFE-0FC1-070D-563D-1F68F0C36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blipFill>
                <a:blip r:embed="rId4"/>
                <a:stretch>
                  <a:fillRect l="-3774" r="-188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5097B1F6-193B-3991-8122-8EEA236D6BDF}"/>
              </a:ext>
            </a:extLst>
          </p:cNvPr>
          <p:cNvSpPr/>
          <p:nvPr/>
        </p:nvSpPr>
        <p:spPr>
          <a:xfrm>
            <a:off x="4444876" y="1913860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5F67F0-4A1B-D73C-6BEC-0F891E60F809}"/>
              </a:ext>
            </a:extLst>
          </p:cNvPr>
          <p:cNvCxnSpPr/>
          <p:nvPr/>
        </p:nvCxnSpPr>
        <p:spPr>
          <a:xfrm flipV="1">
            <a:off x="1917390" y="380920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DB43F8D-0424-2769-E3A0-E99C2EBFCCEB}"/>
              </a:ext>
            </a:extLst>
          </p:cNvPr>
          <p:cNvSpPr txBox="1"/>
          <p:nvPr/>
        </p:nvSpPr>
        <p:spPr>
          <a:xfrm rot="16200000">
            <a:off x="992172" y="1669392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Likelihood</a:t>
            </a:r>
          </a:p>
        </p:txBody>
      </p:sp>
    </p:spTree>
    <p:extLst>
      <p:ext uri="{BB962C8B-B14F-4D97-AF65-F5344CB8AC3E}">
        <p14:creationId xmlns:p14="http://schemas.microsoft.com/office/powerpoint/2010/main" val="774052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313EC-FD79-F831-CBEE-4BB862E4D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F340846-70B5-85C4-1A5D-9302C30ACC56}"/>
              </a:ext>
            </a:extLst>
          </p:cNvPr>
          <p:cNvGrpSpPr/>
          <p:nvPr/>
        </p:nvGrpSpPr>
        <p:grpSpPr>
          <a:xfrm>
            <a:off x="3426031" y="5672239"/>
            <a:ext cx="6656214" cy="541568"/>
            <a:chOff x="163285" y="3297382"/>
            <a:chExt cx="6656214" cy="5415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68962E3-AA98-D4BA-6DC4-CF3B2A001485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" y="3623954"/>
              <a:ext cx="59327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87827F5-6DB0-69A0-84B2-0B56E3222B44}"/>
                </a:ext>
              </a:extLst>
            </p:cNvPr>
            <p:cNvSpPr/>
            <p:nvPr/>
          </p:nvSpPr>
          <p:spPr>
            <a:xfrm>
              <a:off x="41365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832A6AE-E9D8-DAA1-7B1F-9A86A553A754}"/>
                </a:ext>
              </a:extLst>
            </p:cNvPr>
            <p:cNvSpPr/>
            <p:nvPr/>
          </p:nvSpPr>
          <p:spPr>
            <a:xfrm>
              <a:off x="91440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254D76-0A73-6C2E-F461-F9C90ECF1F40}"/>
                </a:ext>
              </a:extLst>
            </p:cNvPr>
            <p:cNvSpPr/>
            <p:nvPr/>
          </p:nvSpPr>
          <p:spPr>
            <a:xfrm>
              <a:off x="1143003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2B5373-FF76-817F-CBB2-8BF126C79B82}"/>
                </a:ext>
              </a:extLst>
            </p:cNvPr>
            <p:cNvSpPr/>
            <p:nvPr/>
          </p:nvSpPr>
          <p:spPr>
            <a:xfrm>
              <a:off x="134983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4F1D1A-CA7C-C696-2C8B-784C0FB8B119}"/>
                </a:ext>
              </a:extLst>
            </p:cNvPr>
            <p:cNvSpPr/>
            <p:nvPr/>
          </p:nvSpPr>
          <p:spPr>
            <a:xfrm>
              <a:off x="1224660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61F4F2-C12F-A348-7DC0-9FE1425B51CD}"/>
                </a:ext>
              </a:extLst>
            </p:cNvPr>
            <p:cNvSpPr/>
            <p:nvPr/>
          </p:nvSpPr>
          <p:spPr>
            <a:xfrm>
              <a:off x="156211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EC75D3E-2378-0148-E493-B9373DF156E5}"/>
                </a:ext>
              </a:extLst>
            </p:cNvPr>
            <p:cNvSpPr/>
            <p:nvPr/>
          </p:nvSpPr>
          <p:spPr>
            <a:xfrm>
              <a:off x="1883266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F998A-A7A6-06A3-EF6C-FC004FB950F8}"/>
                </a:ext>
              </a:extLst>
            </p:cNvPr>
            <p:cNvSpPr/>
            <p:nvPr/>
          </p:nvSpPr>
          <p:spPr>
            <a:xfrm>
              <a:off x="226965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1859370-1D6A-DDC5-F513-CE10BD714DB4}"/>
                </a:ext>
              </a:extLst>
            </p:cNvPr>
            <p:cNvSpPr/>
            <p:nvPr/>
          </p:nvSpPr>
          <p:spPr>
            <a:xfrm>
              <a:off x="257174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553BC9-7333-54B8-0E50-267897D5A31F}"/>
                </a:ext>
              </a:extLst>
            </p:cNvPr>
            <p:cNvSpPr/>
            <p:nvPr/>
          </p:nvSpPr>
          <p:spPr>
            <a:xfrm>
              <a:off x="292418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12EB2A1-3FE9-296F-0D26-01D136BA4662}"/>
                </a:ext>
              </a:extLst>
            </p:cNvPr>
            <p:cNvSpPr/>
            <p:nvPr/>
          </p:nvSpPr>
          <p:spPr>
            <a:xfrm>
              <a:off x="312964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B7C694-F5A5-55EF-6302-E9CA02A1E803}"/>
                </a:ext>
              </a:extLst>
            </p:cNvPr>
            <p:cNvSpPr/>
            <p:nvPr/>
          </p:nvSpPr>
          <p:spPr>
            <a:xfrm>
              <a:off x="335142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B011D5-1B8B-088A-D5C0-B09DD39F1D04}"/>
                </a:ext>
              </a:extLst>
            </p:cNvPr>
            <p:cNvSpPr/>
            <p:nvPr/>
          </p:nvSpPr>
          <p:spPr>
            <a:xfrm>
              <a:off x="43767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25A5B48-FEDC-CEE2-9AA1-77BEFFF4D71C}"/>
                </a:ext>
              </a:extLst>
            </p:cNvPr>
            <p:cNvSpPr/>
            <p:nvPr/>
          </p:nvSpPr>
          <p:spPr>
            <a:xfrm>
              <a:off x="48339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D7C533-FA01-1C0F-3A5F-6A59BC72699E}"/>
                </a:ext>
              </a:extLst>
            </p:cNvPr>
            <p:cNvSpPr txBox="1"/>
            <p:nvPr/>
          </p:nvSpPr>
          <p:spPr>
            <a:xfrm>
              <a:off x="6461709" y="3315730"/>
              <a:ext cx="357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26" name="AutoShape 2">
              <a:extLst>
                <a:ext uri="{FF2B5EF4-FFF2-40B4-BE49-F238E27FC236}">
                  <a16:creationId xmlns:a16="http://schemas.microsoft.com/office/drawing/2014/main" id="{23D75265-974E-CF42-2930-462B65C37F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97382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605A5CF-674E-CA39-45D4-3AFC60E095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482" t="26699" r="10724" b="32981"/>
          <a:stretch>
            <a:fillRect/>
          </a:stretch>
        </p:blipFill>
        <p:spPr>
          <a:xfrm>
            <a:off x="2568980" y="4156373"/>
            <a:ext cx="4045190" cy="18587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6AF13ED-51A2-52AD-7E15-6C62975387B9}"/>
              </a:ext>
            </a:extLst>
          </p:cNvPr>
          <p:cNvSpPr txBox="1"/>
          <p:nvPr/>
        </p:nvSpPr>
        <p:spPr>
          <a:xfrm>
            <a:off x="-1371600" y="2327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F1F4F7-B6C9-286B-C890-AFA7789AF9A3}"/>
              </a:ext>
            </a:extLst>
          </p:cNvPr>
          <p:cNvCxnSpPr/>
          <p:nvPr/>
        </p:nvCxnSpPr>
        <p:spPr>
          <a:xfrm flipV="1">
            <a:off x="1932709" y="3699164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3B559F5-5395-A352-66A5-DA41AFB3A3F5}"/>
              </a:ext>
            </a:extLst>
          </p:cNvPr>
          <p:cNvSpPr txBox="1"/>
          <p:nvPr/>
        </p:nvSpPr>
        <p:spPr>
          <a:xfrm rot="16200000">
            <a:off x="1163782" y="498763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803160-387C-59FE-61B8-C4193F7B272F}"/>
              </a:ext>
            </a:extLst>
          </p:cNvPr>
          <p:cNvCxnSpPr/>
          <p:nvPr/>
        </p:nvCxnSpPr>
        <p:spPr>
          <a:xfrm flipV="1">
            <a:off x="4612583" y="2925498"/>
            <a:ext cx="0" cy="307331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8457ED-E84A-749E-B9AB-39685D9F1EE4}"/>
              </a:ext>
            </a:extLst>
          </p:cNvPr>
          <p:cNvCxnSpPr>
            <a:cxnSpLocks/>
          </p:cNvCxnSpPr>
          <p:nvPr/>
        </p:nvCxnSpPr>
        <p:spPr>
          <a:xfrm>
            <a:off x="2119745" y="2696896"/>
            <a:ext cx="7086601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13DCA0-096C-C7DD-291E-40EAE5AEA1B2}"/>
                  </a:ext>
                </a:extLst>
              </p:cNvPr>
              <p:cNvSpPr txBox="1"/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13DCA0-096C-C7DD-291E-40EAE5AEA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blipFill>
                <a:blip r:embed="rId4"/>
                <a:stretch>
                  <a:fillRect l="-3774" r="-188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A40F4FC5-815A-FA17-EC98-A1D05AB3B2F1}"/>
              </a:ext>
            </a:extLst>
          </p:cNvPr>
          <p:cNvSpPr/>
          <p:nvPr/>
        </p:nvSpPr>
        <p:spPr>
          <a:xfrm>
            <a:off x="4444876" y="1913860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217DB1-5AEF-CC29-6072-23D807D233BD}"/>
              </a:ext>
            </a:extLst>
          </p:cNvPr>
          <p:cNvCxnSpPr/>
          <p:nvPr/>
        </p:nvCxnSpPr>
        <p:spPr>
          <a:xfrm flipV="1">
            <a:off x="1917390" y="380920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1FBABC-8A95-7A5E-C42E-093F8B2F51D5}"/>
              </a:ext>
            </a:extLst>
          </p:cNvPr>
          <p:cNvSpPr txBox="1"/>
          <p:nvPr/>
        </p:nvSpPr>
        <p:spPr>
          <a:xfrm rot="16200000">
            <a:off x="992172" y="1669392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Likelihood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433CA7-2225-677A-AC6D-07DD1547C6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482" t="26699" r="10724" b="32981"/>
          <a:stretch>
            <a:fillRect/>
          </a:stretch>
        </p:blipFill>
        <p:spPr>
          <a:xfrm>
            <a:off x="3060322" y="4156373"/>
            <a:ext cx="4045190" cy="185876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C8D806-60A3-9C48-2ADB-6C61EE271707}"/>
              </a:ext>
            </a:extLst>
          </p:cNvPr>
          <p:cNvCxnSpPr/>
          <p:nvPr/>
        </p:nvCxnSpPr>
        <p:spPr>
          <a:xfrm flipV="1">
            <a:off x="5103925" y="2925498"/>
            <a:ext cx="0" cy="307331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7FC95BA-5CBA-BCC4-A5E0-A4E761694548}"/>
              </a:ext>
            </a:extLst>
          </p:cNvPr>
          <p:cNvSpPr/>
          <p:nvPr/>
        </p:nvSpPr>
        <p:spPr>
          <a:xfrm>
            <a:off x="4930474" y="1717661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3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4F8123-466F-D9FD-205C-D0452EDD1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DC1769A-EACA-F58F-CEDF-344C3F781582}"/>
              </a:ext>
            </a:extLst>
          </p:cNvPr>
          <p:cNvGrpSpPr/>
          <p:nvPr/>
        </p:nvGrpSpPr>
        <p:grpSpPr>
          <a:xfrm>
            <a:off x="3426031" y="5672239"/>
            <a:ext cx="6656214" cy="541568"/>
            <a:chOff x="163285" y="3297382"/>
            <a:chExt cx="6656214" cy="5415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DB5F445-2F9C-85B0-A64F-1336C8C7950D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" y="3623954"/>
              <a:ext cx="59327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9372C8-9732-9AA7-D754-3246DE842DE9}"/>
                </a:ext>
              </a:extLst>
            </p:cNvPr>
            <p:cNvSpPr/>
            <p:nvPr/>
          </p:nvSpPr>
          <p:spPr>
            <a:xfrm>
              <a:off x="41365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626DF2C-76DF-3BB5-3D3E-4C022722C7E1}"/>
                </a:ext>
              </a:extLst>
            </p:cNvPr>
            <p:cNvSpPr/>
            <p:nvPr/>
          </p:nvSpPr>
          <p:spPr>
            <a:xfrm>
              <a:off x="91440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F9B180-F91F-2AC7-3518-70D3FB41B978}"/>
                </a:ext>
              </a:extLst>
            </p:cNvPr>
            <p:cNvSpPr/>
            <p:nvPr/>
          </p:nvSpPr>
          <p:spPr>
            <a:xfrm>
              <a:off x="1143003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4079BA-BB87-D4FF-CB8A-036472900F71}"/>
                </a:ext>
              </a:extLst>
            </p:cNvPr>
            <p:cNvSpPr/>
            <p:nvPr/>
          </p:nvSpPr>
          <p:spPr>
            <a:xfrm>
              <a:off x="134983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663FBC-2606-3CD0-3850-9412C58B17A9}"/>
                </a:ext>
              </a:extLst>
            </p:cNvPr>
            <p:cNvSpPr/>
            <p:nvPr/>
          </p:nvSpPr>
          <p:spPr>
            <a:xfrm>
              <a:off x="1224660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F23BC4-CB69-E0EB-A365-890E73C7427F}"/>
                </a:ext>
              </a:extLst>
            </p:cNvPr>
            <p:cNvSpPr/>
            <p:nvPr/>
          </p:nvSpPr>
          <p:spPr>
            <a:xfrm>
              <a:off x="156211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05AEAD0-1791-BDF1-0577-010F3F2026F7}"/>
                </a:ext>
              </a:extLst>
            </p:cNvPr>
            <p:cNvSpPr/>
            <p:nvPr/>
          </p:nvSpPr>
          <p:spPr>
            <a:xfrm>
              <a:off x="1883266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1BB251-DFBF-4ADF-7C08-6EAEC1D11C73}"/>
                </a:ext>
              </a:extLst>
            </p:cNvPr>
            <p:cNvSpPr/>
            <p:nvPr/>
          </p:nvSpPr>
          <p:spPr>
            <a:xfrm>
              <a:off x="226965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3E6980-E6BA-9894-1CE9-AF0AAF8D0ED5}"/>
                </a:ext>
              </a:extLst>
            </p:cNvPr>
            <p:cNvSpPr/>
            <p:nvPr/>
          </p:nvSpPr>
          <p:spPr>
            <a:xfrm>
              <a:off x="257174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BEB3E0-9326-9DB5-A6A2-F7E12D8C1EE8}"/>
                </a:ext>
              </a:extLst>
            </p:cNvPr>
            <p:cNvSpPr/>
            <p:nvPr/>
          </p:nvSpPr>
          <p:spPr>
            <a:xfrm>
              <a:off x="292418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DD6C652-05CE-767E-F8DE-98894BFA1480}"/>
                </a:ext>
              </a:extLst>
            </p:cNvPr>
            <p:cNvSpPr/>
            <p:nvPr/>
          </p:nvSpPr>
          <p:spPr>
            <a:xfrm>
              <a:off x="312964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9E6E85-27C3-9CCD-2323-B6568CDD5FA2}"/>
                </a:ext>
              </a:extLst>
            </p:cNvPr>
            <p:cNvSpPr/>
            <p:nvPr/>
          </p:nvSpPr>
          <p:spPr>
            <a:xfrm>
              <a:off x="335142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44B28B-ACF9-9E40-5D4C-3B90BBD76529}"/>
                </a:ext>
              </a:extLst>
            </p:cNvPr>
            <p:cNvSpPr/>
            <p:nvPr/>
          </p:nvSpPr>
          <p:spPr>
            <a:xfrm>
              <a:off x="43767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AFC817-F3D8-07EC-DD06-FCDE1076F228}"/>
                </a:ext>
              </a:extLst>
            </p:cNvPr>
            <p:cNvSpPr/>
            <p:nvPr/>
          </p:nvSpPr>
          <p:spPr>
            <a:xfrm>
              <a:off x="48339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18A7C1-922D-F6FC-5D34-E3AC8A045741}"/>
                </a:ext>
              </a:extLst>
            </p:cNvPr>
            <p:cNvSpPr txBox="1"/>
            <p:nvPr/>
          </p:nvSpPr>
          <p:spPr>
            <a:xfrm>
              <a:off x="6461709" y="3315730"/>
              <a:ext cx="357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26" name="AutoShape 2">
              <a:extLst>
                <a:ext uri="{FF2B5EF4-FFF2-40B4-BE49-F238E27FC236}">
                  <a16:creationId xmlns:a16="http://schemas.microsoft.com/office/drawing/2014/main" id="{1E2A35FC-9FC3-0A06-060F-E427FAF5AF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97382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CBC7F61-FB80-F186-31CC-90B217C5C9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482" t="26699" r="10724" b="32981"/>
          <a:stretch>
            <a:fillRect/>
          </a:stretch>
        </p:blipFill>
        <p:spPr>
          <a:xfrm>
            <a:off x="2568980" y="4156373"/>
            <a:ext cx="4045190" cy="18587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AFD6201-C9C8-DE10-855D-524EA7C1C518}"/>
              </a:ext>
            </a:extLst>
          </p:cNvPr>
          <p:cNvSpPr txBox="1"/>
          <p:nvPr/>
        </p:nvSpPr>
        <p:spPr>
          <a:xfrm>
            <a:off x="-1371600" y="2327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FBD2DDC-444B-BC19-7FBB-17E5B9B0FFA0}"/>
              </a:ext>
            </a:extLst>
          </p:cNvPr>
          <p:cNvCxnSpPr/>
          <p:nvPr/>
        </p:nvCxnSpPr>
        <p:spPr>
          <a:xfrm flipV="1">
            <a:off x="1932709" y="3699164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EB6CAE0-D2CD-8C55-46B5-82A694CA0F35}"/>
              </a:ext>
            </a:extLst>
          </p:cNvPr>
          <p:cNvSpPr txBox="1"/>
          <p:nvPr/>
        </p:nvSpPr>
        <p:spPr>
          <a:xfrm rot="16200000">
            <a:off x="1163782" y="498763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4D525F-BDFA-A368-AD58-C7AF2CAB87E4}"/>
              </a:ext>
            </a:extLst>
          </p:cNvPr>
          <p:cNvCxnSpPr/>
          <p:nvPr/>
        </p:nvCxnSpPr>
        <p:spPr>
          <a:xfrm flipV="1">
            <a:off x="4612583" y="2925498"/>
            <a:ext cx="0" cy="307331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B22FB3-355B-5B27-0F7B-46AE4B4E6554}"/>
              </a:ext>
            </a:extLst>
          </p:cNvPr>
          <p:cNvCxnSpPr>
            <a:cxnSpLocks/>
          </p:cNvCxnSpPr>
          <p:nvPr/>
        </p:nvCxnSpPr>
        <p:spPr>
          <a:xfrm>
            <a:off x="2119745" y="2696896"/>
            <a:ext cx="7086601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1F4D3B-A1C3-8C99-E2A1-9104839EB230}"/>
                  </a:ext>
                </a:extLst>
              </p:cNvPr>
              <p:cNvSpPr txBox="1"/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1F4D3B-A1C3-8C99-E2A1-9104839EB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blipFill>
                <a:blip r:embed="rId4"/>
                <a:stretch>
                  <a:fillRect l="-3774" r="-188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FD614507-B936-6CF6-709A-1ACE73196B10}"/>
              </a:ext>
            </a:extLst>
          </p:cNvPr>
          <p:cNvSpPr/>
          <p:nvPr/>
        </p:nvSpPr>
        <p:spPr>
          <a:xfrm>
            <a:off x="4444876" y="1913860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D05400-DF8D-0A77-778B-E487F9291F44}"/>
              </a:ext>
            </a:extLst>
          </p:cNvPr>
          <p:cNvCxnSpPr/>
          <p:nvPr/>
        </p:nvCxnSpPr>
        <p:spPr>
          <a:xfrm flipV="1">
            <a:off x="1917390" y="380920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455263D-A513-78EB-1224-982F7882B1EF}"/>
              </a:ext>
            </a:extLst>
          </p:cNvPr>
          <p:cNvSpPr txBox="1"/>
          <p:nvPr/>
        </p:nvSpPr>
        <p:spPr>
          <a:xfrm rot="16200000">
            <a:off x="992172" y="1669392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Likelihood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63BCD1-B4D9-CEC5-707A-AA4FE21A4B68}"/>
              </a:ext>
            </a:extLst>
          </p:cNvPr>
          <p:cNvGrpSpPr/>
          <p:nvPr/>
        </p:nvGrpSpPr>
        <p:grpSpPr>
          <a:xfrm>
            <a:off x="3060322" y="2925498"/>
            <a:ext cx="4045190" cy="3089641"/>
            <a:chOff x="3060322" y="2925498"/>
            <a:chExt cx="4045190" cy="308964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99E4A40-057F-9621-7C15-CFFA3FE0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482" t="26699" r="10724" b="32981"/>
            <a:stretch>
              <a:fillRect/>
            </a:stretch>
          </p:blipFill>
          <p:spPr>
            <a:xfrm>
              <a:off x="3060322" y="4156373"/>
              <a:ext cx="4045190" cy="1858766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C1BB89-AB96-9D9A-391E-4811840B5A4B}"/>
                </a:ext>
              </a:extLst>
            </p:cNvPr>
            <p:cNvCxnSpPr/>
            <p:nvPr/>
          </p:nvCxnSpPr>
          <p:spPr>
            <a:xfrm flipV="1">
              <a:off x="5103925" y="2925498"/>
              <a:ext cx="0" cy="3073313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1D751A-2399-EC8A-71CE-A7296DAA6E75}"/>
              </a:ext>
            </a:extLst>
          </p:cNvPr>
          <p:cNvGrpSpPr/>
          <p:nvPr/>
        </p:nvGrpSpPr>
        <p:grpSpPr>
          <a:xfrm>
            <a:off x="3527736" y="2925498"/>
            <a:ext cx="4045190" cy="3089641"/>
            <a:chOff x="3060322" y="2925498"/>
            <a:chExt cx="4045190" cy="308964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C228951-BB22-D2EE-E5CC-69126953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482" t="26699" r="10724" b="32981"/>
            <a:stretch>
              <a:fillRect/>
            </a:stretch>
          </p:blipFill>
          <p:spPr>
            <a:xfrm>
              <a:off x="3060322" y="4156373"/>
              <a:ext cx="4045190" cy="1858766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CE97AB-AAD6-0B56-F930-92AC0B3F418E}"/>
                </a:ext>
              </a:extLst>
            </p:cNvPr>
            <p:cNvCxnSpPr/>
            <p:nvPr/>
          </p:nvCxnSpPr>
          <p:spPr>
            <a:xfrm flipV="1">
              <a:off x="5103925" y="2925498"/>
              <a:ext cx="0" cy="3073313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49A04D-53CC-65E7-2A79-5C6579641A98}"/>
              </a:ext>
            </a:extLst>
          </p:cNvPr>
          <p:cNvGrpSpPr/>
          <p:nvPr/>
        </p:nvGrpSpPr>
        <p:grpSpPr>
          <a:xfrm>
            <a:off x="4039834" y="2980882"/>
            <a:ext cx="4045190" cy="3089641"/>
            <a:chOff x="3060322" y="2925498"/>
            <a:chExt cx="4045190" cy="308964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D258ABD-214E-B3A0-854F-616047C26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482" t="26699" r="10724" b="32981"/>
            <a:stretch>
              <a:fillRect/>
            </a:stretch>
          </p:blipFill>
          <p:spPr>
            <a:xfrm>
              <a:off x="3060322" y="4156373"/>
              <a:ext cx="4045190" cy="1858766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3332334-F584-2294-88A2-777042B6DCC1}"/>
                </a:ext>
              </a:extLst>
            </p:cNvPr>
            <p:cNvCxnSpPr/>
            <p:nvPr/>
          </p:nvCxnSpPr>
          <p:spPr>
            <a:xfrm flipV="1">
              <a:off x="5103925" y="2925498"/>
              <a:ext cx="0" cy="3073313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C0C215-65AD-7204-9839-4A6066C2A521}"/>
              </a:ext>
            </a:extLst>
          </p:cNvPr>
          <p:cNvGrpSpPr/>
          <p:nvPr/>
        </p:nvGrpSpPr>
        <p:grpSpPr>
          <a:xfrm>
            <a:off x="4620165" y="2979397"/>
            <a:ext cx="4045190" cy="3089641"/>
            <a:chOff x="3060322" y="2925498"/>
            <a:chExt cx="4045190" cy="308964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E43884F-82F4-628D-F577-D8B14028B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482" t="26699" r="10724" b="32981"/>
            <a:stretch>
              <a:fillRect/>
            </a:stretch>
          </p:blipFill>
          <p:spPr>
            <a:xfrm>
              <a:off x="3060322" y="4156373"/>
              <a:ext cx="4045190" cy="1858766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663CDD8-FBFB-0FEE-12CF-3E0152DDA2F4}"/>
                </a:ext>
              </a:extLst>
            </p:cNvPr>
            <p:cNvCxnSpPr/>
            <p:nvPr/>
          </p:nvCxnSpPr>
          <p:spPr>
            <a:xfrm flipV="1">
              <a:off x="5103925" y="2925498"/>
              <a:ext cx="0" cy="3073313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C7BBC3-88CF-6CC8-5085-2A12B6AD2185}"/>
              </a:ext>
            </a:extLst>
          </p:cNvPr>
          <p:cNvGrpSpPr/>
          <p:nvPr/>
        </p:nvGrpSpPr>
        <p:grpSpPr>
          <a:xfrm>
            <a:off x="5197112" y="2944283"/>
            <a:ext cx="4045190" cy="3089641"/>
            <a:chOff x="3060322" y="2925498"/>
            <a:chExt cx="4045190" cy="308964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79F5B95-5F64-1C43-675D-B2CE64C92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482" t="26699" r="10724" b="32981"/>
            <a:stretch>
              <a:fillRect/>
            </a:stretch>
          </p:blipFill>
          <p:spPr>
            <a:xfrm>
              <a:off x="3060322" y="4156373"/>
              <a:ext cx="4045190" cy="1858766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E0B71AC-52A0-43AC-330C-F4B22AAE1A8A}"/>
                </a:ext>
              </a:extLst>
            </p:cNvPr>
            <p:cNvCxnSpPr/>
            <p:nvPr/>
          </p:nvCxnSpPr>
          <p:spPr>
            <a:xfrm flipV="1">
              <a:off x="5103925" y="2925498"/>
              <a:ext cx="0" cy="3073313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177BE07A-FDBE-31A5-2771-E92CF06DF470}"/>
              </a:ext>
            </a:extLst>
          </p:cNvPr>
          <p:cNvSpPr/>
          <p:nvPr/>
        </p:nvSpPr>
        <p:spPr>
          <a:xfrm>
            <a:off x="4930474" y="1717661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0D4FD43-F9BD-4581-F293-9B847AA3B6C5}"/>
              </a:ext>
            </a:extLst>
          </p:cNvPr>
          <p:cNvSpPr/>
          <p:nvPr/>
        </p:nvSpPr>
        <p:spPr>
          <a:xfrm>
            <a:off x="5418574" y="1442207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ADF64AD-BF37-C026-0CE8-1CE4E2CFE43A}"/>
              </a:ext>
            </a:extLst>
          </p:cNvPr>
          <p:cNvSpPr/>
          <p:nvPr/>
        </p:nvSpPr>
        <p:spPr>
          <a:xfrm>
            <a:off x="5957675" y="958543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319E8A8-0371-4294-8435-13EF9F474E4C}"/>
              </a:ext>
            </a:extLst>
          </p:cNvPr>
          <p:cNvSpPr/>
          <p:nvPr/>
        </p:nvSpPr>
        <p:spPr>
          <a:xfrm>
            <a:off x="6470294" y="1475464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4055AE6-63FB-EA9C-D007-F4AC5CAE5344}"/>
              </a:ext>
            </a:extLst>
          </p:cNvPr>
          <p:cNvSpPr/>
          <p:nvPr/>
        </p:nvSpPr>
        <p:spPr>
          <a:xfrm>
            <a:off x="7094521" y="1934814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47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308BC-703E-D86A-07FD-892941AA7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1A1076E-E256-5FE3-A20B-49C2DE11BBA4}"/>
              </a:ext>
            </a:extLst>
          </p:cNvPr>
          <p:cNvGrpSpPr/>
          <p:nvPr/>
        </p:nvGrpSpPr>
        <p:grpSpPr>
          <a:xfrm>
            <a:off x="3426031" y="5672239"/>
            <a:ext cx="6656214" cy="541568"/>
            <a:chOff x="163285" y="3297382"/>
            <a:chExt cx="6656214" cy="5415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3D1D86F-D513-657D-AFA3-0C5FE56392D3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" y="3623954"/>
              <a:ext cx="59327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B6FC283-8475-8FA0-92F8-D5DC14FECEC0}"/>
                </a:ext>
              </a:extLst>
            </p:cNvPr>
            <p:cNvSpPr/>
            <p:nvPr/>
          </p:nvSpPr>
          <p:spPr>
            <a:xfrm>
              <a:off x="41365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C6108E-D4D2-0268-5535-E75657B17C37}"/>
                </a:ext>
              </a:extLst>
            </p:cNvPr>
            <p:cNvSpPr/>
            <p:nvPr/>
          </p:nvSpPr>
          <p:spPr>
            <a:xfrm>
              <a:off x="91440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9F9859-7370-E2F8-F847-605E35696183}"/>
                </a:ext>
              </a:extLst>
            </p:cNvPr>
            <p:cNvSpPr/>
            <p:nvPr/>
          </p:nvSpPr>
          <p:spPr>
            <a:xfrm>
              <a:off x="1143003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F6D1E2-096F-FB61-26CE-E6C622A2F32D}"/>
                </a:ext>
              </a:extLst>
            </p:cNvPr>
            <p:cNvSpPr/>
            <p:nvPr/>
          </p:nvSpPr>
          <p:spPr>
            <a:xfrm>
              <a:off x="134983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30ACD3-C5A1-3194-474C-147774471FDC}"/>
                </a:ext>
              </a:extLst>
            </p:cNvPr>
            <p:cNvSpPr/>
            <p:nvPr/>
          </p:nvSpPr>
          <p:spPr>
            <a:xfrm>
              <a:off x="1224660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BE3714-2F0C-E8CA-06E7-0BB2465F9ED2}"/>
                </a:ext>
              </a:extLst>
            </p:cNvPr>
            <p:cNvSpPr/>
            <p:nvPr/>
          </p:nvSpPr>
          <p:spPr>
            <a:xfrm>
              <a:off x="156211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7B5A0A-6FE6-C2CD-9445-A4695EBB7AFE}"/>
                </a:ext>
              </a:extLst>
            </p:cNvPr>
            <p:cNvSpPr/>
            <p:nvPr/>
          </p:nvSpPr>
          <p:spPr>
            <a:xfrm>
              <a:off x="1883266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85DD8C-5798-2A17-5DD8-65EDC244F923}"/>
                </a:ext>
              </a:extLst>
            </p:cNvPr>
            <p:cNvSpPr/>
            <p:nvPr/>
          </p:nvSpPr>
          <p:spPr>
            <a:xfrm>
              <a:off x="226965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B18D4FC-C560-E734-40B9-0CA15E3B6DD0}"/>
                </a:ext>
              </a:extLst>
            </p:cNvPr>
            <p:cNvSpPr/>
            <p:nvPr/>
          </p:nvSpPr>
          <p:spPr>
            <a:xfrm>
              <a:off x="257174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01CE0B9-335A-F247-04C9-C353AB858C8F}"/>
                </a:ext>
              </a:extLst>
            </p:cNvPr>
            <p:cNvSpPr/>
            <p:nvPr/>
          </p:nvSpPr>
          <p:spPr>
            <a:xfrm>
              <a:off x="292418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86909F-A610-D778-66A7-C9749C265BA8}"/>
                </a:ext>
              </a:extLst>
            </p:cNvPr>
            <p:cNvSpPr/>
            <p:nvPr/>
          </p:nvSpPr>
          <p:spPr>
            <a:xfrm>
              <a:off x="312964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93955FE-BDCF-93CC-F1CF-D8BA4792B07D}"/>
                </a:ext>
              </a:extLst>
            </p:cNvPr>
            <p:cNvSpPr/>
            <p:nvPr/>
          </p:nvSpPr>
          <p:spPr>
            <a:xfrm>
              <a:off x="335142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EE2E7CE-0597-7367-9466-D08843E2A0B0}"/>
                </a:ext>
              </a:extLst>
            </p:cNvPr>
            <p:cNvSpPr/>
            <p:nvPr/>
          </p:nvSpPr>
          <p:spPr>
            <a:xfrm>
              <a:off x="43767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3B9E4C-F032-487F-0B87-3EC56DF7052F}"/>
                </a:ext>
              </a:extLst>
            </p:cNvPr>
            <p:cNvSpPr/>
            <p:nvPr/>
          </p:nvSpPr>
          <p:spPr>
            <a:xfrm>
              <a:off x="48339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FA09E4-63A0-613B-22D2-467CC8184298}"/>
                </a:ext>
              </a:extLst>
            </p:cNvPr>
            <p:cNvSpPr txBox="1"/>
            <p:nvPr/>
          </p:nvSpPr>
          <p:spPr>
            <a:xfrm>
              <a:off x="6461709" y="3315730"/>
              <a:ext cx="357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26" name="AutoShape 2">
              <a:extLst>
                <a:ext uri="{FF2B5EF4-FFF2-40B4-BE49-F238E27FC236}">
                  <a16:creationId xmlns:a16="http://schemas.microsoft.com/office/drawing/2014/main" id="{6EC5C10F-2B6B-7C7D-B29E-19C22A7B6A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97382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7AEB212-4291-AE58-4359-C28DADAC2C62}"/>
              </a:ext>
            </a:extLst>
          </p:cNvPr>
          <p:cNvSpPr txBox="1"/>
          <p:nvPr/>
        </p:nvSpPr>
        <p:spPr>
          <a:xfrm>
            <a:off x="-1371600" y="2327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9BD922B-2B1C-3744-0E56-30B96FB23F5A}"/>
              </a:ext>
            </a:extLst>
          </p:cNvPr>
          <p:cNvCxnSpPr/>
          <p:nvPr/>
        </p:nvCxnSpPr>
        <p:spPr>
          <a:xfrm flipV="1">
            <a:off x="1932709" y="3699164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958D990-75C0-93D8-C032-0A0A291D2886}"/>
              </a:ext>
            </a:extLst>
          </p:cNvPr>
          <p:cNvSpPr txBox="1"/>
          <p:nvPr/>
        </p:nvSpPr>
        <p:spPr>
          <a:xfrm rot="16200000">
            <a:off x="1163782" y="498763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842036-E2C8-6A66-4C51-7D1ADAA9614D}"/>
              </a:ext>
            </a:extLst>
          </p:cNvPr>
          <p:cNvCxnSpPr>
            <a:cxnSpLocks/>
          </p:cNvCxnSpPr>
          <p:nvPr/>
        </p:nvCxnSpPr>
        <p:spPr>
          <a:xfrm>
            <a:off x="2119745" y="2696896"/>
            <a:ext cx="7086601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6240C3-129B-8874-2D88-E071BA8B1BE6}"/>
                  </a:ext>
                </a:extLst>
              </p:cNvPr>
              <p:cNvSpPr txBox="1"/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6240C3-129B-8874-2D88-E071BA8B1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blipFill>
                <a:blip r:embed="rId2"/>
                <a:stretch>
                  <a:fillRect l="-3774" r="-188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340327F3-44D2-3D83-07EF-50A5884311FB}"/>
              </a:ext>
            </a:extLst>
          </p:cNvPr>
          <p:cNvSpPr/>
          <p:nvPr/>
        </p:nvSpPr>
        <p:spPr>
          <a:xfrm>
            <a:off x="4444876" y="1913860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8029FC-2D0A-3C55-1537-F08FC0E291A9}"/>
              </a:ext>
            </a:extLst>
          </p:cNvPr>
          <p:cNvCxnSpPr/>
          <p:nvPr/>
        </p:nvCxnSpPr>
        <p:spPr>
          <a:xfrm flipV="1">
            <a:off x="1917390" y="380920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CD45D3D-EF2A-88AF-6BEB-62E5EE390B82}"/>
              </a:ext>
            </a:extLst>
          </p:cNvPr>
          <p:cNvSpPr txBox="1"/>
          <p:nvPr/>
        </p:nvSpPr>
        <p:spPr>
          <a:xfrm rot="16200000">
            <a:off x="992172" y="1669392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Likelihood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CC8FFD-FB44-2078-E69A-6172FB4AEEE0}"/>
              </a:ext>
            </a:extLst>
          </p:cNvPr>
          <p:cNvGrpSpPr/>
          <p:nvPr/>
        </p:nvGrpSpPr>
        <p:grpSpPr>
          <a:xfrm>
            <a:off x="4039834" y="2980882"/>
            <a:ext cx="4045190" cy="3089641"/>
            <a:chOff x="3060322" y="2925498"/>
            <a:chExt cx="4045190" cy="308964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79CFD38-842B-0425-87AD-410C839D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482" t="26699" r="10724" b="32981"/>
            <a:stretch>
              <a:fillRect/>
            </a:stretch>
          </p:blipFill>
          <p:spPr>
            <a:xfrm>
              <a:off x="3060322" y="4156373"/>
              <a:ext cx="4045190" cy="1858766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C132BF0-9C0F-AA12-53E7-4B0EC859F055}"/>
                </a:ext>
              </a:extLst>
            </p:cNvPr>
            <p:cNvCxnSpPr/>
            <p:nvPr/>
          </p:nvCxnSpPr>
          <p:spPr>
            <a:xfrm flipV="1">
              <a:off x="5103925" y="2925498"/>
              <a:ext cx="0" cy="3073313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1EE84A85-68BF-DA4D-CEE6-E6F271626E7A}"/>
              </a:ext>
            </a:extLst>
          </p:cNvPr>
          <p:cNvSpPr/>
          <p:nvPr/>
        </p:nvSpPr>
        <p:spPr>
          <a:xfrm>
            <a:off x="4930474" y="1717661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F7172CA-2156-3FBC-1132-FD867B47A19B}"/>
              </a:ext>
            </a:extLst>
          </p:cNvPr>
          <p:cNvSpPr/>
          <p:nvPr/>
        </p:nvSpPr>
        <p:spPr>
          <a:xfrm>
            <a:off x="5418574" y="1442207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3F5D546-ED6B-F9E8-A3E9-32D15CF727A6}"/>
              </a:ext>
            </a:extLst>
          </p:cNvPr>
          <p:cNvSpPr/>
          <p:nvPr/>
        </p:nvSpPr>
        <p:spPr>
          <a:xfrm>
            <a:off x="5957675" y="958543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EAF8E25-23DD-B1C7-330F-4D9786DA0271}"/>
              </a:ext>
            </a:extLst>
          </p:cNvPr>
          <p:cNvSpPr/>
          <p:nvPr/>
        </p:nvSpPr>
        <p:spPr>
          <a:xfrm>
            <a:off x="6470294" y="1475464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4728B68-EA75-C8B1-715B-FCC3ABD51FEC}"/>
              </a:ext>
            </a:extLst>
          </p:cNvPr>
          <p:cNvSpPr/>
          <p:nvPr/>
        </p:nvSpPr>
        <p:spPr>
          <a:xfrm>
            <a:off x="7094521" y="1934814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Arrow 49">
            <a:extLst>
              <a:ext uri="{FF2B5EF4-FFF2-40B4-BE49-F238E27FC236}">
                <a16:creationId xmlns:a16="http://schemas.microsoft.com/office/drawing/2014/main" id="{6C66B633-CF05-86EA-A905-025A38166906}"/>
              </a:ext>
            </a:extLst>
          </p:cNvPr>
          <p:cNvSpPr/>
          <p:nvPr/>
        </p:nvSpPr>
        <p:spPr>
          <a:xfrm rot="20789584">
            <a:off x="6410886" y="418920"/>
            <a:ext cx="1275692" cy="8198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7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57DCC2-A967-8E63-2EA3-EAE84470E5F9}"/>
              </a:ext>
            </a:extLst>
          </p:cNvPr>
          <p:cNvSpPr txBox="1"/>
          <p:nvPr/>
        </p:nvSpPr>
        <p:spPr>
          <a:xfrm>
            <a:off x="8690988" y="123264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7D747-6602-B453-1007-B9D507EA7C94}"/>
              </a:ext>
            </a:extLst>
          </p:cNvPr>
          <p:cNvSpPr txBox="1"/>
          <p:nvPr/>
        </p:nvSpPr>
        <p:spPr>
          <a:xfrm>
            <a:off x="8587754" y="2733011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“Estimated data” </a:t>
            </a:r>
          </a:p>
          <a:p>
            <a:r>
              <a:rPr lang="en-US" dirty="0"/>
              <a:t>(phylogenies)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B79CE-26C1-4250-CF91-08753662CE72}"/>
              </a:ext>
            </a:extLst>
          </p:cNvPr>
          <p:cNvSpPr txBox="1"/>
          <p:nvPr/>
        </p:nvSpPr>
        <p:spPr>
          <a:xfrm>
            <a:off x="8690988" y="471509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31301-08EF-60BE-DE31-52AEAAF81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42" y="590080"/>
            <a:ext cx="56388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BBFC28-285B-2C62-DE64-13A6B7960FD3}"/>
              </a:ext>
            </a:extLst>
          </p:cNvPr>
          <p:cNvSpPr txBox="1"/>
          <p:nvPr/>
        </p:nvSpPr>
        <p:spPr>
          <a:xfrm>
            <a:off x="4267200" y="11431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interpretation</a:t>
            </a:r>
          </a:p>
        </p:txBody>
      </p:sp>
    </p:spTree>
    <p:extLst>
      <p:ext uri="{BB962C8B-B14F-4D97-AF65-F5344CB8AC3E}">
        <p14:creationId xmlns:p14="http://schemas.microsoft.com/office/powerpoint/2010/main" val="756038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9F5D8-AEB7-3595-C280-6D0671F85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705CD2F-92D9-2596-9C5B-624ABC66505E}"/>
              </a:ext>
            </a:extLst>
          </p:cNvPr>
          <p:cNvGrpSpPr/>
          <p:nvPr/>
        </p:nvGrpSpPr>
        <p:grpSpPr>
          <a:xfrm>
            <a:off x="3426031" y="5672239"/>
            <a:ext cx="6656214" cy="541568"/>
            <a:chOff x="163285" y="3297382"/>
            <a:chExt cx="6656214" cy="5415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5777D55-39FA-2D2A-1232-DB312F6BAE52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5" y="3623954"/>
              <a:ext cx="59327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13078CD-AADE-F3CF-047C-D9010EE8B5B7}"/>
                </a:ext>
              </a:extLst>
            </p:cNvPr>
            <p:cNvSpPr/>
            <p:nvPr/>
          </p:nvSpPr>
          <p:spPr>
            <a:xfrm>
              <a:off x="41365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0E21A5-A3DE-7464-8AED-30FE87C32550}"/>
                </a:ext>
              </a:extLst>
            </p:cNvPr>
            <p:cNvSpPr/>
            <p:nvPr/>
          </p:nvSpPr>
          <p:spPr>
            <a:xfrm>
              <a:off x="91440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67C36DB-1792-B74F-D1EF-51F834C47E93}"/>
                </a:ext>
              </a:extLst>
            </p:cNvPr>
            <p:cNvSpPr/>
            <p:nvPr/>
          </p:nvSpPr>
          <p:spPr>
            <a:xfrm>
              <a:off x="1143003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3CE998-FB14-FD50-A72B-6AF0E47F2B32}"/>
                </a:ext>
              </a:extLst>
            </p:cNvPr>
            <p:cNvSpPr/>
            <p:nvPr/>
          </p:nvSpPr>
          <p:spPr>
            <a:xfrm>
              <a:off x="1349837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BE94FB-C648-513D-123B-ABADFC83A1F4}"/>
                </a:ext>
              </a:extLst>
            </p:cNvPr>
            <p:cNvSpPr/>
            <p:nvPr/>
          </p:nvSpPr>
          <p:spPr>
            <a:xfrm>
              <a:off x="1224660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F7D460-9DE6-BE90-2982-DC213E7507BA}"/>
                </a:ext>
              </a:extLst>
            </p:cNvPr>
            <p:cNvSpPr/>
            <p:nvPr/>
          </p:nvSpPr>
          <p:spPr>
            <a:xfrm>
              <a:off x="156211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7E162D-6D30-C629-015C-687FE9E8C56B}"/>
                </a:ext>
              </a:extLst>
            </p:cNvPr>
            <p:cNvSpPr/>
            <p:nvPr/>
          </p:nvSpPr>
          <p:spPr>
            <a:xfrm>
              <a:off x="1883266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38F0A9-C943-AB33-9B96-AAAC354B67C8}"/>
                </a:ext>
              </a:extLst>
            </p:cNvPr>
            <p:cNvSpPr/>
            <p:nvPr/>
          </p:nvSpPr>
          <p:spPr>
            <a:xfrm>
              <a:off x="226965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A7CD084-7A86-1D60-31C4-E9659BF2488D}"/>
                </a:ext>
              </a:extLst>
            </p:cNvPr>
            <p:cNvSpPr/>
            <p:nvPr/>
          </p:nvSpPr>
          <p:spPr>
            <a:xfrm>
              <a:off x="2571741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56B292-4E8E-1A90-E38C-C3489FD7E45E}"/>
                </a:ext>
              </a:extLst>
            </p:cNvPr>
            <p:cNvSpPr/>
            <p:nvPr/>
          </p:nvSpPr>
          <p:spPr>
            <a:xfrm>
              <a:off x="2924188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A79414-955C-E6E5-B216-586B970B0E0F}"/>
                </a:ext>
              </a:extLst>
            </p:cNvPr>
            <p:cNvSpPr/>
            <p:nvPr/>
          </p:nvSpPr>
          <p:spPr>
            <a:xfrm>
              <a:off x="3129642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F603AA-C8A5-47D2-2753-75E2CFD3EF82}"/>
                </a:ext>
              </a:extLst>
            </p:cNvPr>
            <p:cNvSpPr/>
            <p:nvPr/>
          </p:nvSpPr>
          <p:spPr>
            <a:xfrm>
              <a:off x="335142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902C75-1424-1A34-90AF-6C4A88F92760}"/>
                </a:ext>
              </a:extLst>
            </p:cNvPr>
            <p:cNvSpPr/>
            <p:nvPr/>
          </p:nvSpPr>
          <p:spPr>
            <a:xfrm>
              <a:off x="43767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9CB28E6-1574-F6E2-61ED-7D957B98554E}"/>
                </a:ext>
              </a:extLst>
            </p:cNvPr>
            <p:cNvSpPr/>
            <p:nvPr/>
          </p:nvSpPr>
          <p:spPr>
            <a:xfrm>
              <a:off x="4833944" y="3525983"/>
              <a:ext cx="250372" cy="2286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CD7FD7-D53C-0CBF-C3F4-C7E6D2AA1D51}"/>
                </a:ext>
              </a:extLst>
            </p:cNvPr>
            <p:cNvSpPr txBox="1"/>
            <p:nvPr/>
          </p:nvSpPr>
          <p:spPr>
            <a:xfrm>
              <a:off x="6461709" y="3315730"/>
              <a:ext cx="3577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26" name="AutoShape 2">
              <a:extLst>
                <a:ext uri="{FF2B5EF4-FFF2-40B4-BE49-F238E27FC236}">
                  <a16:creationId xmlns:a16="http://schemas.microsoft.com/office/drawing/2014/main" id="{B9F983D2-8683-222B-3F11-9748DC0D27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97382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2DF216C-21F3-D0D5-0646-A45F559EBC12}"/>
              </a:ext>
            </a:extLst>
          </p:cNvPr>
          <p:cNvSpPr txBox="1"/>
          <p:nvPr/>
        </p:nvSpPr>
        <p:spPr>
          <a:xfrm>
            <a:off x="-1371600" y="2327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0E36BE9-E539-26ED-EB10-254A92D4A520}"/>
              </a:ext>
            </a:extLst>
          </p:cNvPr>
          <p:cNvCxnSpPr/>
          <p:nvPr/>
        </p:nvCxnSpPr>
        <p:spPr>
          <a:xfrm flipV="1">
            <a:off x="1932709" y="3699164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CB19DCE-24A7-E602-0690-4718C92541E7}"/>
              </a:ext>
            </a:extLst>
          </p:cNvPr>
          <p:cNvSpPr txBox="1"/>
          <p:nvPr/>
        </p:nvSpPr>
        <p:spPr>
          <a:xfrm rot="16200000">
            <a:off x="1163782" y="498763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F7DF98-612D-E73B-97FF-F71BFB261E1B}"/>
              </a:ext>
            </a:extLst>
          </p:cNvPr>
          <p:cNvCxnSpPr>
            <a:cxnSpLocks/>
          </p:cNvCxnSpPr>
          <p:nvPr/>
        </p:nvCxnSpPr>
        <p:spPr>
          <a:xfrm>
            <a:off x="2119745" y="2696896"/>
            <a:ext cx="7086601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914DBD-BED7-0BAF-4033-8E6FFBD93229}"/>
                  </a:ext>
                </a:extLst>
              </p:cNvPr>
              <p:cNvSpPr txBox="1"/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914DBD-BED7-0BAF-4033-8E6FFBD93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239" y="2156057"/>
                <a:ext cx="664669" cy="769441"/>
              </a:xfrm>
              <a:prstGeom prst="rect">
                <a:avLst/>
              </a:prstGeom>
              <a:blipFill>
                <a:blip r:embed="rId2"/>
                <a:stretch>
                  <a:fillRect l="-3774" r="-1887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E10FBD3B-9065-5848-8BBE-7B06A3FFD52E}"/>
              </a:ext>
            </a:extLst>
          </p:cNvPr>
          <p:cNvSpPr/>
          <p:nvPr/>
        </p:nvSpPr>
        <p:spPr>
          <a:xfrm>
            <a:off x="4444876" y="1913860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1FBC26-40F3-5698-EAE8-07C7ED7542E2}"/>
              </a:ext>
            </a:extLst>
          </p:cNvPr>
          <p:cNvCxnSpPr/>
          <p:nvPr/>
        </p:nvCxnSpPr>
        <p:spPr>
          <a:xfrm flipV="1">
            <a:off x="1917390" y="380920"/>
            <a:ext cx="0" cy="2315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B8508A-6774-5FDB-BC1D-DB2C45DF020D}"/>
              </a:ext>
            </a:extLst>
          </p:cNvPr>
          <p:cNvSpPr txBox="1"/>
          <p:nvPr/>
        </p:nvSpPr>
        <p:spPr>
          <a:xfrm rot="16200000">
            <a:off x="992172" y="1669392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Likelihood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7F44B0-2582-89F8-A815-BF85434BE742}"/>
              </a:ext>
            </a:extLst>
          </p:cNvPr>
          <p:cNvGrpSpPr/>
          <p:nvPr/>
        </p:nvGrpSpPr>
        <p:grpSpPr>
          <a:xfrm>
            <a:off x="4039834" y="2980882"/>
            <a:ext cx="4045190" cy="3089641"/>
            <a:chOff x="3060322" y="2925498"/>
            <a:chExt cx="4045190" cy="308964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8304399-7010-D7BA-33FF-37C2C9D0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0482" t="26699" r="10724" b="32981"/>
            <a:stretch>
              <a:fillRect/>
            </a:stretch>
          </p:blipFill>
          <p:spPr>
            <a:xfrm>
              <a:off x="3060322" y="4156373"/>
              <a:ext cx="4045190" cy="1858766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0991A70-A63B-326B-326E-BC742CAD469F}"/>
                </a:ext>
              </a:extLst>
            </p:cNvPr>
            <p:cNvCxnSpPr/>
            <p:nvPr/>
          </p:nvCxnSpPr>
          <p:spPr>
            <a:xfrm flipV="1">
              <a:off x="5103925" y="2925498"/>
              <a:ext cx="0" cy="3073313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601501D9-435F-9A52-D030-41D83A6F00DE}"/>
              </a:ext>
            </a:extLst>
          </p:cNvPr>
          <p:cNvSpPr/>
          <p:nvPr/>
        </p:nvSpPr>
        <p:spPr>
          <a:xfrm>
            <a:off x="4930474" y="1717661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758FDE6-D333-F917-6A23-CA39FA34F685}"/>
              </a:ext>
            </a:extLst>
          </p:cNvPr>
          <p:cNvSpPr/>
          <p:nvPr/>
        </p:nvSpPr>
        <p:spPr>
          <a:xfrm>
            <a:off x="5418574" y="1442207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731065-F43B-280F-3DF6-BC73D20BD616}"/>
              </a:ext>
            </a:extLst>
          </p:cNvPr>
          <p:cNvSpPr/>
          <p:nvPr/>
        </p:nvSpPr>
        <p:spPr>
          <a:xfrm>
            <a:off x="5957675" y="958543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8464EC4-EF7F-1519-C82E-90E11D1884AC}"/>
              </a:ext>
            </a:extLst>
          </p:cNvPr>
          <p:cNvSpPr/>
          <p:nvPr/>
        </p:nvSpPr>
        <p:spPr>
          <a:xfrm>
            <a:off x="6470294" y="1475464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B996434-DD68-AA74-1279-C18986E1B5B2}"/>
              </a:ext>
            </a:extLst>
          </p:cNvPr>
          <p:cNvSpPr/>
          <p:nvPr/>
        </p:nvSpPr>
        <p:spPr>
          <a:xfrm>
            <a:off x="7094521" y="1934814"/>
            <a:ext cx="250372" cy="2421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E889C83-23E8-1C3C-0510-1A6A5179F085}"/>
              </a:ext>
            </a:extLst>
          </p:cNvPr>
          <p:cNvSpPr/>
          <p:nvPr/>
        </p:nvSpPr>
        <p:spPr>
          <a:xfrm>
            <a:off x="3426031" y="380920"/>
            <a:ext cx="5165519" cy="215985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70586-4C2D-D6D0-69D9-706CED70DE71}"/>
              </a:ext>
            </a:extLst>
          </p:cNvPr>
          <p:cNvSpPr txBox="1"/>
          <p:nvPr/>
        </p:nvSpPr>
        <p:spPr>
          <a:xfrm>
            <a:off x="9206346" y="1079641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Likelihood surface</a:t>
            </a:r>
          </a:p>
        </p:txBody>
      </p:sp>
    </p:spTree>
    <p:extLst>
      <p:ext uri="{BB962C8B-B14F-4D97-AF65-F5344CB8AC3E}">
        <p14:creationId xmlns:p14="http://schemas.microsoft.com/office/powerpoint/2010/main" val="3416477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88459-2653-0CA5-C405-CBAEDC6F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98" y="696545"/>
            <a:ext cx="6127701" cy="5004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AB9419-94C6-47E8-BE6E-21D092A01EA1}"/>
              </a:ext>
            </a:extLst>
          </p:cNvPr>
          <p:cNvSpPr txBox="1"/>
          <p:nvPr/>
        </p:nvSpPr>
        <p:spPr>
          <a:xfrm>
            <a:off x="2322091" y="5976789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estimation is an optimization procedure on a likelihood surface</a:t>
            </a:r>
          </a:p>
        </p:txBody>
      </p:sp>
    </p:spTree>
    <p:extLst>
      <p:ext uri="{BB962C8B-B14F-4D97-AF65-F5344CB8AC3E}">
        <p14:creationId xmlns:p14="http://schemas.microsoft.com/office/powerpoint/2010/main" val="646259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39730-2229-C84C-4083-EF36A0DA0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949535-0CA0-49E0-0C4E-18DA5C709F77}"/>
              </a:ext>
            </a:extLst>
          </p:cNvPr>
          <p:cNvSpPr txBox="1"/>
          <p:nvPr/>
        </p:nvSpPr>
        <p:spPr>
          <a:xfrm>
            <a:off x="2322091" y="6317029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estimation is an optimization procedure on a likelihood surface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9CF12B-CF10-E07A-897E-02385D2FD11C}"/>
              </a:ext>
            </a:extLst>
          </p:cNvPr>
          <p:cNvGrpSpPr>
            <a:grpSpLocks noChangeAspect="1"/>
          </p:cNvGrpSpPr>
          <p:nvPr/>
        </p:nvGrpSpPr>
        <p:grpSpPr>
          <a:xfrm>
            <a:off x="3113592" y="171639"/>
            <a:ext cx="6328120" cy="6158970"/>
            <a:chOff x="1543860" y="0"/>
            <a:chExt cx="10648140" cy="10363516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99A1A07B-8509-4C9E-7080-225191FA0133}"/>
                </a:ext>
              </a:extLst>
            </p:cNvPr>
            <p:cNvSpPr/>
            <p:nvPr/>
          </p:nvSpPr>
          <p:spPr>
            <a:xfrm>
              <a:off x="1543860" y="0"/>
              <a:ext cx="10648140" cy="103635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>
                <a:latin typeface="Optima" charset="0"/>
                <a:ea typeface="Optima" charset="0"/>
                <a:cs typeface="Optima" charset="0"/>
              </a:endParaRPr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87B6A1A-F5AE-257D-6D0D-274C6D4D0077}"/>
                </a:ext>
              </a:extLst>
            </p:cNvPr>
            <p:cNvSpPr/>
            <p:nvPr/>
          </p:nvSpPr>
          <p:spPr>
            <a:xfrm>
              <a:off x="3372716" y="474148"/>
              <a:ext cx="8331454" cy="8433057"/>
            </a:xfrm>
            <a:custGeom>
              <a:avLst/>
              <a:gdLst/>
              <a:ahLst/>
              <a:cxnLst/>
              <a:rect l="l" t="t" r="r" b="b"/>
              <a:pathLst>
                <a:path w="6248400" h="6324600">
                  <a:moveTo>
                    <a:pt x="0" y="6324600"/>
                  </a:moveTo>
                  <a:lnTo>
                    <a:pt x="6248400" y="6324600"/>
                  </a:lnTo>
                  <a:lnTo>
                    <a:pt x="6248400" y="0"/>
                  </a:lnTo>
                  <a:lnTo>
                    <a:pt x="0" y="0"/>
                  </a:lnTo>
                  <a:lnTo>
                    <a:pt x="0" y="6324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>
                <a:latin typeface="Optima" charset="0"/>
                <a:ea typeface="Optima" charset="0"/>
                <a:cs typeface="Optima" charset="0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1E74F9ED-ED77-C462-17F5-1FB627781E2A}"/>
                </a:ext>
              </a:extLst>
            </p:cNvPr>
            <p:cNvSpPr/>
            <p:nvPr/>
          </p:nvSpPr>
          <p:spPr>
            <a:xfrm>
              <a:off x="4185223" y="931312"/>
              <a:ext cx="6297894" cy="79804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>
                <a:latin typeface="Optima" charset="0"/>
                <a:ea typeface="Optima" charset="0"/>
                <a:cs typeface="Optima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E1892A-8728-0548-0B74-B87C225F5500}"/>
              </a:ext>
            </a:extLst>
          </p:cNvPr>
          <p:cNvCxnSpPr/>
          <p:nvPr/>
        </p:nvCxnSpPr>
        <p:spPr>
          <a:xfrm>
            <a:off x="7474226" y="1614115"/>
            <a:ext cx="0" cy="500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95BB64-AB0A-05F9-E287-751C390C1D59}"/>
              </a:ext>
            </a:extLst>
          </p:cNvPr>
          <p:cNvCxnSpPr>
            <a:cxnSpLocks/>
          </p:cNvCxnSpPr>
          <p:nvPr/>
        </p:nvCxnSpPr>
        <p:spPr>
          <a:xfrm flipH="1">
            <a:off x="7084612" y="2115047"/>
            <a:ext cx="389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C1A848-F046-4D0C-6ECE-B54EEF99CAF1}"/>
              </a:ext>
            </a:extLst>
          </p:cNvPr>
          <p:cNvCxnSpPr>
            <a:cxnSpLocks/>
          </p:cNvCxnSpPr>
          <p:nvPr/>
        </p:nvCxnSpPr>
        <p:spPr>
          <a:xfrm flipV="1">
            <a:off x="6869927" y="2115047"/>
            <a:ext cx="214685" cy="271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21D0E4-9ED5-72AF-8778-925D010EF5E7}"/>
              </a:ext>
            </a:extLst>
          </p:cNvPr>
          <p:cNvCxnSpPr>
            <a:cxnSpLocks/>
          </p:cNvCxnSpPr>
          <p:nvPr/>
        </p:nvCxnSpPr>
        <p:spPr>
          <a:xfrm flipV="1">
            <a:off x="6676133" y="2386737"/>
            <a:ext cx="193794" cy="109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AFCB37-EA95-09A1-155B-1C2A8CD62BCC}"/>
              </a:ext>
            </a:extLst>
          </p:cNvPr>
          <p:cNvCxnSpPr>
            <a:cxnSpLocks/>
          </p:cNvCxnSpPr>
          <p:nvPr/>
        </p:nvCxnSpPr>
        <p:spPr>
          <a:xfrm flipH="1" flipV="1">
            <a:off x="6472362" y="2441723"/>
            <a:ext cx="203771" cy="54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EA94F5-EBAE-3863-1E5A-18CB00C8779F}"/>
              </a:ext>
            </a:extLst>
          </p:cNvPr>
          <p:cNvCxnSpPr>
            <a:cxnSpLocks/>
          </p:cNvCxnSpPr>
          <p:nvPr/>
        </p:nvCxnSpPr>
        <p:spPr>
          <a:xfrm flipV="1">
            <a:off x="6386219" y="2439009"/>
            <a:ext cx="86143" cy="130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B93EE-1EA9-D382-8FDE-DBDA0637E410}"/>
              </a:ext>
            </a:extLst>
          </p:cNvPr>
          <p:cNvCxnSpPr>
            <a:cxnSpLocks/>
          </p:cNvCxnSpPr>
          <p:nvPr/>
        </p:nvCxnSpPr>
        <p:spPr>
          <a:xfrm flipH="1">
            <a:off x="6277652" y="2569535"/>
            <a:ext cx="108567" cy="19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EDE855-6A2A-456F-9FB8-ADED1DC169E4}"/>
              </a:ext>
            </a:extLst>
          </p:cNvPr>
          <p:cNvCxnSpPr>
            <a:cxnSpLocks/>
          </p:cNvCxnSpPr>
          <p:nvPr/>
        </p:nvCxnSpPr>
        <p:spPr>
          <a:xfrm>
            <a:off x="6277652" y="2768400"/>
            <a:ext cx="152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DE35AF-3A3D-E550-B166-831B3F9C5C9B}"/>
              </a:ext>
            </a:extLst>
          </p:cNvPr>
          <p:cNvCxnSpPr>
            <a:cxnSpLocks/>
          </p:cNvCxnSpPr>
          <p:nvPr/>
        </p:nvCxnSpPr>
        <p:spPr>
          <a:xfrm flipH="1">
            <a:off x="6386219" y="2917926"/>
            <a:ext cx="43071" cy="178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740374-1323-2BC0-D677-7FEDF293D831}"/>
              </a:ext>
            </a:extLst>
          </p:cNvPr>
          <p:cNvCxnSpPr>
            <a:cxnSpLocks/>
          </p:cNvCxnSpPr>
          <p:nvPr/>
        </p:nvCxnSpPr>
        <p:spPr>
          <a:xfrm>
            <a:off x="6385457" y="3096479"/>
            <a:ext cx="86905" cy="149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B4ADACB-1EC7-A4F8-1C5C-78326689A933}"/>
              </a:ext>
            </a:extLst>
          </p:cNvPr>
          <p:cNvGrpSpPr/>
          <p:nvPr/>
        </p:nvGrpSpPr>
        <p:grpSpPr>
          <a:xfrm rot="3252368">
            <a:off x="6951298" y="2346692"/>
            <a:ext cx="884236" cy="1584458"/>
            <a:chOff x="6809896" y="2014747"/>
            <a:chExt cx="884236" cy="158445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9F6E80-DEF1-442E-992D-160F45655728}"/>
                </a:ext>
              </a:extLst>
            </p:cNvPr>
            <p:cNvCxnSpPr/>
            <p:nvPr/>
          </p:nvCxnSpPr>
          <p:spPr>
            <a:xfrm>
              <a:off x="7572330" y="2014747"/>
              <a:ext cx="0" cy="5009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ED18F6B-2644-58B1-EB9F-D6D8F79AA421}"/>
                </a:ext>
              </a:extLst>
            </p:cNvPr>
            <p:cNvCxnSpPr>
              <a:cxnSpLocks/>
            </p:cNvCxnSpPr>
            <p:nvPr/>
          </p:nvCxnSpPr>
          <p:spPr>
            <a:xfrm rot="18347632" flipH="1">
              <a:off x="7549020" y="2526532"/>
              <a:ext cx="116978" cy="173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6CBBA65-1B2B-A642-0C95-2415A0986321}"/>
                </a:ext>
              </a:extLst>
            </p:cNvPr>
            <p:cNvCxnSpPr>
              <a:cxnSpLocks/>
            </p:cNvCxnSpPr>
            <p:nvPr/>
          </p:nvCxnSpPr>
          <p:spPr>
            <a:xfrm rot="18347632">
              <a:off x="7299940" y="2713203"/>
              <a:ext cx="345937" cy="173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2EF4A43-BF07-57CA-0A1A-E8FAAA9EA9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7688" y="2889463"/>
              <a:ext cx="193794" cy="1099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CA3AC1-A3EA-219A-046E-78116AE9CB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3917" y="2944449"/>
              <a:ext cx="203771" cy="549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16E555E-DF89-F0C3-820B-DC463789106D}"/>
                </a:ext>
              </a:extLst>
            </p:cNvPr>
            <p:cNvCxnSpPr>
              <a:cxnSpLocks/>
            </p:cNvCxnSpPr>
            <p:nvPr/>
          </p:nvCxnSpPr>
          <p:spPr>
            <a:xfrm rot="18347632" flipV="1">
              <a:off x="6962847" y="2911575"/>
              <a:ext cx="168359" cy="4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0700927-5DC4-BB08-32DB-1F93E2C90E07}"/>
                </a:ext>
              </a:extLst>
            </p:cNvPr>
            <p:cNvCxnSpPr>
              <a:cxnSpLocks/>
            </p:cNvCxnSpPr>
            <p:nvPr/>
          </p:nvCxnSpPr>
          <p:spPr>
            <a:xfrm rot="18347632" flipH="1" flipV="1">
              <a:off x="6902341" y="3276322"/>
              <a:ext cx="246890" cy="2267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421B343-ABE6-34CA-8162-82C2DF9A7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7774" y="3420652"/>
              <a:ext cx="43071" cy="1785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0782F54B-02E2-D540-DAA9-DD4B5FE0B2DA}"/>
              </a:ext>
            </a:extLst>
          </p:cNvPr>
          <p:cNvSpPr/>
          <p:nvPr/>
        </p:nvSpPr>
        <p:spPr>
          <a:xfrm>
            <a:off x="7389267" y="1447800"/>
            <a:ext cx="160016" cy="166315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E9C5B7E-CD48-2053-3683-DFA12BAEF2A5}"/>
              </a:ext>
            </a:extLst>
          </p:cNvPr>
          <p:cNvSpPr/>
          <p:nvPr/>
        </p:nvSpPr>
        <p:spPr>
          <a:xfrm>
            <a:off x="8204366" y="2834768"/>
            <a:ext cx="160016" cy="166315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04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BF1F4-3123-9058-5E30-DE1140C26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FC42B3-41FB-96ED-1903-E66ADB6C7F58}"/>
              </a:ext>
            </a:extLst>
          </p:cNvPr>
          <p:cNvSpPr txBox="1"/>
          <p:nvPr/>
        </p:nvSpPr>
        <p:spPr>
          <a:xfrm>
            <a:off x="2322091" y="6317029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estimation is an optimization procedure on a likelihood surface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EB4E33-03AE-7CD4-09A5-59CFAC045642}"/>
              </a:ext>
            </a:extLst>
          </p:cNvPr>
          <p:cNvGrpSpPr>
            <a:grpSpLocks noChangeAspect="1"/>
          </p:cNvGrpSpPr>
          <p:nvPr/>
        </p:nvGrpSpPr>
        <p:grpSpPr>
          <a:xfrm>
            <a:off x="3113592" y="171639"/>
            <a:ext cx="6328120" cy="6158970"/>
            <a:chOff x="1543860" y="0"/>
            <a:chExt cx="10648140" cy="10363516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674E69CD-744D-06F0-EA66-FE520B0961FA}"/>
                </a:ext>
              </a:extLst>
            </p:cNvPr>
            <p:cNvSpPr/>
            <p:nvPr/>
          </p:nvSpPr>
          <p:spPr>
            <a:xfrm>
              <a:off x="1543860" y="0"/>
              <a:ext cx="10648140" cy="103635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>
                <a:latin typeface="Optima" charset="0"/>
                <a:ea typeface="Optima" charset="0"/>
                <a:cs typeface="Optima" charset="0"/>
              </a:endParaRPr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627E40D2-DDC6-69F4-3C74-935C3BA73E95}"/>
                </a:ext>
              </a:extLst>
            </p:cNvPr>
            <p:cNvSpPr/>
            <p:nvPr/>
          </p:nvSpPr>
          <p:spPr>
            <a:xfrm>
              <a:off x="3372716" y="474148"/>
              <a:ext cx="8331454" cy="8433057"/>
            </a:xfrm>
            <a:custGeom>
              <a:avLst/>
              <a:gdLst/>
              <a:ahLst/>
              <a:cxnLst/>
              <a:rect l="l" t="t" r="r" b="b"/>
              <a:pathLst>
                <a:path w="6248400" h="6324600">
                  <a:moveTo>
                    <a:pt x="0" y="6324600"/>
                  </a:moveTo>
                  <a:lnTo>
                    <a:pt x="6248400" y="6324600"/>
                  </a:lnTo>
                  <a:lnTo>
                    <a:pt x="6248400" y="0"/>
                  </a:lnTo>
                  <a:lnTo>
                    <a:pt x="0" y="0"/>
                  </a:lnTo>
                  <a:lnTo>
                    <a:pt x="0" y="6324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>
                <a:latin typeface="Optima" charset="0"/>
                <a:ea typeface="Optima" charset="0"/>
                <a:cs typeface="Optima" charset="0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8E29C46A-8E39-88D6-072C-5F1A90B1D40D}"/>
                </a:ext>
              </a:extLst>
            </p:cNvPr>
            <p:cNvSpPr/>
            <p:nvPr/>
          </p:nvSpPr>
          <p:spPr>
            <a:xfrm>
              <a:off x="4185223" y="931312"/>
              <a:ext cx="6297894" cy="79804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>
                <a:latin typeface="Optima" charset="0"/>
                <a:ea typeface="Optima" charset="0"/>
                <a:cs typeface="Optima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5FE5D4-C122-E833-98DF-F85B2692BE4C}"/>
              </a:ext>
            </a:extLst>
          </p:cNvPr>
          <p:cNvCxnSpPr/>
          <p:nvPr/>
        </p:nvCxnSpPr>
        <p:spPr>
          <a:xfrm>
            <a:off x="7474226" y="1614115"/>
            <a:ext cx="0" cy="500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02CFF7-8A13-322B-1154-2B9FC47E7DF4}"/>
              </a:ext>
            </a:extLst>
          </p:cNvPr>
          <p:cNvCxnSpPr>
            <a:cxnSpLocks/>
          </p:cNvCxnSpPr>
          <p:nvPr/>
        </p:nvCxnSpPr>
        <p:spPr>
          <a:xfrm flipH="1">
            <a:off x="7084612" y="2115047"/>
            <a:ext cx="389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16C9C0-BE0E-AA2E-9FA5-F21ACF56055C}"/>
              </a:ext>
            </a:extLst>
          </p:cNvPr>
          <p:cNvCxnSpPr>
            <a:cxnSpLocks/>
          </p:cNvCxnSpPr>
          <p:nvPr/>
        </p:nvCxnSpPr>
        <p:spPr>
          <a:xfrm flipV="1">
            <a:off x="6869927" y="2115047"/>
            <a:ext cx="214685" cy="271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FC3FA3-F637-4078-464A-5A47D9E68CB2}"/>
              </a:ext>
            </a:extLst>
          </p:cNvPr>
          <p:cNvCxnSpPr>
            <a:cxnSpLocks/>
          </p:cNvCxnSpPr>
          <p:nvPr/>
        </p:nvCxnSpPr>
        <p:spPr>
          <a:xfrm flipV="1">
            <a:off x="6676133" y="2386737"/>
            <a:ext cx="193794" cy="109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952EC1-A97F-0486-4D03-2E14E63EDE07}"/>
              </a:ext>
            </a:extLst>
          </p:cNvPr>
          <p:cNvCxnSpPr>
            <a:cxnSpLocks/>
          </p:cNvCxnSpPr>
          <p:nvPr/>
        </p:nvCxnSpPr>
        <p:spPr>
          <a:xfrm flipH="1" flipV="1">
            <a:off x="6472362" y="2441723"/>
            <a:ext cx="203771" cy="54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47416E-6351-D6EA-EEF5-1F3CED0DA89B}"/>
              </a:ext>
            </a:extLst>
          </p:cNvPr>
          <p:cNvCxnSpPr>
            <a:cxnSpLocks/>
          </p:cNvCxnSpPr>
          <p:nvPr/>
        </p:nvCxnSpPr>
        <p:spPr>
          <a:xfrm flipV="1">
            <a:off x="6386219" y="2439009"/>
            <a:ext cx="86143" cy="130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944D54-4203-C3DB-2DB3-516D655C6E8B}"/>
              </a:ext>
            </a:extLst>
          </p:cNvPr>
          <p:cNvCxnSpPr>
            <a:cxnSpLocks/>
          </p:cNvCxnSpPr>
          <p:nvPr/>
        </p:nvCxnSpPr>
        <p:spPr>
          <a:xfrm flipH="1">
            <a:off x="6277652" y="2569535"/>
            <a:ext cx="108567" cy="19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A7BA7D-F2BA-6A56-FAAE-ED9A0EB7DD17}"/>
              </a:ext>
            </a:extLst>
          </p:cNvPr>
          <p:cNvCxnSpPr>
            <a:cxnSpLocks/>
          </p:cNvCxnSpPr>
          <p:nvPr/>
        </p:nvCxnSpPr>
        <p:spPr>
          <a:xfrm>
            <a:off x="6277652" y="2768400"/>
            <a:ext cx="152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67A789-5B01-D06A-B5BC-8715EB1D5BE5}"/>
              </a:ext>
            </a:extLst>
          </p:cNvPr>
          <p:cNvCxnSpPr>
            <a:cxnSpLocks/>
          </p:cNvCxnSpPr>
          <p:nvPr/>
        </p:nvCxnSpPr>
        <p:spPr>
          <a:xfrm flipH="1">
            <a:off x="6386219" y="2917926"/>
            <a:ext cx="43071" cy="178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63B629A-9E02-D5FD-9ECD-97612AE3F2F8}"/>
              </a:ext>
            </a:extLst>
          </p:cNvPr>
          <p:cNvCxnSpPr>
            <a:cxnSpLocks/>
          </p:cNvCxnSpPr>
          <p:nvPr/>
        </p:nvCxnSpPr>
        <p:spPr>
          <a:xfrm>
            <a:off x="6385457" y="3096479"/>
            <a:ext cx="86905" cy="149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49E13EC-2763-7515-50EE-C1BCB421D430}"/>
              </a:ext>
            </a:extLst>
          </p:cNvPr>
          <p:cNvGrpSpPr/>
          <p:nvPr/>
        </p:nvGrpSpPr>
        <p:grpSpPr>
          <a:xfrm rot="3252368">
            <a:off x="6951298" y="2346692"/>
            <a:ext cx="884236" cy="1584458"/>
            <a:chOff x="6809896" y="2014747"/>
            <a:chExt cx="884236" cy="158445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6628AFE-1616-EFA6-E1B9-A73A9FFB735D}"/>
                </a:ext>
              </a:extLst>
            </p:cNvPr>
            <p:cNvCxnSpPr/>
            <p:nvPr/>
          </p:nvCxnSpPr>
          <p:spPr>
            <a:xfrm>
              <a:off x="7572330" y="2014747"/>
              <a:ext cx="0" cy="5009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642F280-5579-3503-F316-CD97C25465FA}"/>
                </a:ext>
              </a:extLst>
            </p:cNvPr>
            <p:cNvCxnSpPr>
              <a:cxnSpLocks/>
            </p:cNvCxnSpPr>
            <p:nvPr/>
          </p:nvCxnSpPr>
          <p:spPr>
            <a:xfrm rot="18347632" flipH="1">
              <a:off x="7549020" y="2526532"/>
              <a:ext cx="116978" cy="173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3AFBA2F-0DB1-FC21-390D-AF7173A1ABEE}"/>
                </a:ext>
              </a:extLst>
            </p:cNvPr>
            <p:cNvCxnSpPr>
              <a:cxnSpLocks/>
            </p:cNvCxnSpPr>
            <p:nvPr/>
          </p:nvCxnSpPr>
          <p:spPr>
            <a:xfrm rot="18347632">
              <a:off x="7299940" y="2713203"/>
              <a:ext cx="345937" cy="1732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3CBA02B-72E8-C746-15E4-D469BF3C24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7688" y="2889463"/>
              <a:ext cx="193794" cy="1099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4F26ACB-3C91-41FB-FACD-9664CC07A0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3917" y="2944449"/>
              <a:ext cx="203771" cy="549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CC22691-DBF2-C070-D384-CF5D4D49BDCF}"/>
                </a:ext>
              </a:extLst>
            </p:cNvPr>
            <p:cNvCxnSpPr>
              <a:cxnSpLocks/>
            </p:cNvCxnSpPr>
            <p:nvPr/>
          </p:nvCxnSpPr>
          <p:spPr>
            <a:xfrm rot="18347632" flipV="1">
              <a:off x="6962847" y="2911575"/>
              <a:ext cx="168359" cy="474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E105989-37E6-D535-2BDE-8E182B1D2873}"/>
                </a:ext>
              </a:extLst>
            </p:cNvPr>
            <p:cNvCxnSpPr>
              <a:cxnSpLocks/>
            </p:cNvCxnSpPr>
            <p:nvPr/>
          </p:nvCxnSpPr>
          <p:spPr>
            <a:xfrm rot="18347632" flipH="1" flipV="1">
              <a:off x="6902341" y="3276322"/>
              <a:ext cx="246890" cy="2267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62E921-C66D-C452-773E-FBCFC4122A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7774" y="3420652"/>
              <a:ext cx="43071" cy="1785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3A5F7F97-F8AA-23FC-B219-321A696461D2}"/>
              </a:ext>
            </a:extLst>
          </p:cNvPr>
          <p:cNvSpPr/>
          <p:nvPr/>
        </p:nvSpPr>
        <p:spPr>
          <a:xfrm>
            <a:off x="7389267" y="1447800"/>
            <a:ext cx="160016" cy="166315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E35D2FA-2B3A-3195-6DDE-D3875623B672}"/>
              </a:ext>
            </a:extLst>
          </p:cNvPr>
          <p:cNvSpPr/>
          <p:nvPr/>
        </p:nvSpPr>
        <p:spPr>
          <a:xfrm>
            <a:off x="8204366" y="2834768"/>
            <a:ext cx="160016" cy="166315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0AFE5-8525-CF1A-D3F9-72FBA5C218AA}"/>
              </a:ext>
            </a:extLst>
          </p:cNvPr>
          <p:cNvSpPr txBox="1"/>
          <p:nvPr/>
        </p:nvSpPr>
        <p:spPr>
          <a:xfrm>
            <a:off x="9687007" y="2987489"/>
            <a:ext cx="2262925" cy="230832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Sub-optimal likelihoods might also be considered “good enough”, specifically 2 log-</a:t>
            </a:r>
            <a:r>
              <a:rPr lang="en-US" dirty="0" err="1">
                <a:solidFill>
                  <a:srgbClr val="FFFF00"/>
                </a:solidFill>
              </a:rPr>
              <a:t>lik</a:t>
            </a:r>
            <a:r>
              <a:rPr lang="en-US" dirty="0">
                <a:solidFill>
                  <a:srgbClr val="FFFF00"/>
                </a:solidFill>
              </a:rPr>
              <a:t> units away from the peak</a:t>
            </a:r>
          </a:p>
        </p:txBody>
      </p:sp>
    </p:spTree>
    <p:extLst>
      <p:ext uri="{BB962C8B-B14F-4D97-AF65-F5344CB8AC3E}">
        <p14:creationId xmlns:p14="http://schemas.microsoft.com/office/powerpoint/2010/main" val="1158644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44001-1BAE-646C-4077-C1C548A81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9E09E8-3A87-BE19-B345-56268D380033}"/>
              </a:ext>
            </a:extLst>
          </p:cNvPr>
          <p:cNvSpPr txBox="1"/>
          <p:nvPr/>
        </p:nvSpPr>
        <p:spPr>
          <a:xfrm>
            <a:off x="2322091" y="6317029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estimation is an optimization procedure on a likelihood surface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C0A9F5-EAF7-CD46-7CDC-6368D57C2079}"/>
              </a:ext>
            </a:extLst>
          </p:cNvPr>
          <p:cNvGrpSpPr>
            <a:grpSpLocks noChangeAspect="1"/>
          </p:cNvGrpSpPr>
          <p:nvPr/>
        </p:nvGrpSpPr>
        <p:grpSpPr>
          <a:xfrm>
            <a:off x="3113592" y="171639"/>
            <a:ext cx="6328120" cy="6158970"/>
            <a:chOff x="1543860" y="0"/>
            <a:chExt cx="10648140" cy="10363516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CBE53440-F8E9-0545-FDD9-7779109A350F}"/>
                </a:ext>
              </a:extLst>
            </p:cNvPr>
            <p:cNvSpPr/>
            <p:nvPr/>
          </p:nvSpPr>
          <p:spPr>
            <a:xfrm>
              <a:off x="1543860" y="0"/>
              <a:ext cx="10648140" cy="103635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>
                <a:latin typeface="Optima" charset="0"/>
                <a:ea typeface="Optima" charset="0"/>
                <a:cs typeface="Optima" charset="0"/>
              </a:endParaRPr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5B0083B-C6E3-D427-BFAE-E49EE9F3D11B}"/>
                </a:ext>
              </a:extLst>
            </p:cNvPr>
            <p:cNvSpPr/>
            <p:nvPr/>
          </p:nvSpPr>
          <p:spPr>
            <a:xfrm>
              <a:off x="3372716" y="474148"/>
              <a:ext cx="8331454" cy="8433057"/>
            </a:xfrm>
            <a:custGeom>
              <a:avLst/>
              <a:gdLst/>
              <a:ahLst/>
              <a:cxnLst/>
              <a:rect l="l" t="t" r="r" b="b"/>
              <a:pathLst>
                <a:path w="6248400" h="6324600">
                  <a:moveTo>
                    <a:pt x="0" y="6324600"/>
                  </a:moveTo>
                  <a:lnTo>
                    <a:pt x="6248400" y="6324600"/>
                  </a:lnTo>
                  <a:lnTo>
                    <a:pt x="6248400" y="0"/>
                  </a:lnTo>
                  <a:lnTo>
                    <a:pt x="0" y="0"/>
                  </a:lnTo>
                  <a:lnTo>
                    <a:pt x="0" y="6324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>
                <a:latin typeface="Optima" charset="0"/>
                <a:ea typeface="Optima" charset="0"/>
                <a:cs typeface="Optima" charset="0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39251D7E-EE74-6209-9F79-73A76C706733}"/>
                </a:ext>
              </a:extLst>
            </p:cNvPr>
            <p:cNvSpPr/>
            <p:nvPr/>
          </p:nvSpPr>
          <p:spPr>
            <a:xfrm>
              <a:off x="4185223" y="931312"/>
              <a:ext cx="6297894" cy="79804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>
                <a:latin typeface="Optima" charset="0"/>
                <a:ea typeface="Optima" charset="0"/>
                <a:cs typeface="Optima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269FB9-3467-0959-DD55-450EE3BED6FC}"/>
              </a:ext>
            </a:extLst>
          </p:cNvPr>
          <p:cNvSpPr txBox="1"/>
          <p:nvPr/>
        </p:nvSpPr>
        <p:spPr>
          <a:xfrm>
            <a:off x="9687007" y="2987489"/>
            <a:ext cx="2262925" cy="230832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Sub-optimal likelihoods might also be considered “good enough”, specifically 2 log-</a:t>
            </a:r>
            <a:r>
              <a:rPr lang="en-US" dirty="0" err="1">
                <a:solidFill>
                  <a:srgbClr val="FFFF00"/>
                </a:solidFill>
              </a:rPr>
              <a:t>lik</a:t>
            </a:r>
            <a:r>
              <a:rPr lang="en-US" dirty="0">
                <a:solidFill>
                  <a:srgbClr val="FFFF00"/>
                </a:solidFill>
              </a:rPr>
              <a:t> units away from the peak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6C93B9-B4D7-6E90-51BF-AC8180D7A019}"/>
              </a:ext>
            </a:extLst>
          </p:cNvPr>
          <p:cNvCxnSpPr/>
          <p:nvPr/>
        </p:nvCxnSpPr>
        <p:spPr>
          <a:xfrm>
            <a:off x="4125191" y="3252354"/>
            <a:ext cx="230678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A9DEDC-A85C-D27A-0CF5-FDAFE3A6CB3C}"/>
              </a:ext>
            </a:extLst>
          </p:cNvPr>
          <p:cNvCxnSpPr>
            <a:cxnSpLocks/>
          </p:cNvCxnSpPr>
          <p:nvPr/>
        </p:nvCxnSpPr>
        <p:spPr>
          <a:xfrm flipV="1">
            <a:off x="6452755" y="3252354"/>
            <a:ext cx="0" cy="228600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8EF412C-75DA-095D-95C1-ABB3693B323E}"/>
              </a:ext>
            </a:extLst>
          </p:cNvPr>
          <p:cNvSpPr/>
          <p:nvPr/>
        </p:nvSpPr>
        <p:spPr>
          <a:xfrm>
            <a:off x="4125191" y="2140527"/>
            <a:ext cx="3393659" cy="2556164"/>
          </a:xfrm>
          <a:prstGeom prst="rect">
            <a:avLst/>
          </a:prstGeom>
          <a:solidFill>
            <a:srgbClr val="6D6D6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49040A-4BDC-826B-4463-516908F758EE}"/>
              </a:ext>
            </a:extLst>
          </p:cNvPr>
          <p:cNvSpPr/>
          <p:nvPr/>
        </p:nvSpPr>
        <p:spPr>
          <a:xfrm>
            <a:off x="5611091" y="2140526"/>
            <a:ext cx="1907759" cy="3397829"/>
          </a:xfrm>
          <a:prstGeom prst="rect">
            <a:avLst/>
          </a:prstGeom>
          <a:solidFill>
            <a:srgbClr val="6D6D6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15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F4524-771D-DB90-D5A9-91B9F658B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35"/>
          <a:stretch>
            <a:fillRect/>
          </a:stretch>
        </p:blipFill>
        <p:spPr>
          <a:xfrm>
            <a:off x="2960337" y="0"/>
            <a:ext cx="58677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E03EFE-B822-8A13-967F-238DA14F724A}"/>
              </a:ext>
            </a:extLst>
          </p:cNvPr>
          <p:cNvSpPr txBox="1"/>
          <p:nvPr/>
        </p:nvSpPr>
        <p:spPr>
          <a:xfrm>
            <a:off x="110837" y="6359236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Machado et al.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5CA74-D16E-2CD2-66F2-78517B4632FC}"/>
              </a:ext>
            </a:extLst>
          </p:cNvPr>
          <p:cNvSpPr txBox="1"/>
          <p:nvPr/>
        </p:nvSpPr>
        <p:spPr>
          <a:xfrm>
            <a:off x="9437625" y="3059668"/>
            <a:ext cx="2047793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Rate matrix error</a:t>
            </a:r>
          </a:p>
        </p:txBody>
      </p:sp>
      <p:pic>
        <p:nvPicPr>
          <p:cNvPr id="6" name="Picture 5" descr="A picture containing fruit&#10;&#10;Description automatically generated">
            <a:extLst>
              <a:ext uri="{FF2B5EF4-FFF2-40B4-BE49-F238E27FC236}">
                <a16:creationId xmlns:a16="http://schemas.microsoft.com/office/drawing/2014/main" id="{886A4231-6B33-08C1-D0F3-61585581EE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7285" r="93377">
                        <a14:foregroundMark x1="7285" y1="51563" x2="7285" y2="51563"/>
                        <a14:foregroundMark x1="58609" y1="53906" x2="58609" y2="53906"/>
                        <a14:foregroundMark x1="61258" y1="60938" x2="63576" y2="45313"/>
                        <a14:foregroundMark x1="81126" y1="52344" x2="83113" y2="55469"/>
                        <a14:foregroundMark x1="49669" y1="57031" x2="54636" y2="67969"/>
                        <a14:foregroundMark x1="65563" y1="75000" x2="65563" y2="75000"/>
                        <a14:foregroundMark x1="63576" y1="77344" x2="63576" y2="77344"/>
                        <a14:foregroundMark x1="66225" y1="78125" x2="66225" y2="78125"/>
                        <a14:foregroundMark x1="72848" y1="64844" x2="72848" y2="64844"/>
                        <a14:foregroundMark x1="67881" y1="32813" x2="67881" y2="32813"/>
                        <a14:foregroundMark x1="54967" y1="28906" x2="54967" y2="28906"/>
                        <a14:foregroundMark x1="50993" y1="32813" x2="50993" y2="32813"/>
                        <a14:foregroundMark x1="49007" y1="37500" x2="49007" y2="37500"/>
                        <a14:foregroundMark x1="45364" y1="53125" x2="45364" y2="53125"/>
                        <a14:foregroundMark x1="43046" y1="54688" x2="49338" y2="55469"/>
                        <a14:foregroundMark x1="69536" y1="54688" x2="79801" y2="55469"/>
                        <a14:foregroundMark x1="93377" y1="53906" x2="93377" y2="53906"/>
                        <a14:foregroundMark x1="72185" y1="45313" x2="72185" y2="45313"/>
                        <a14:foregroundMark x1="38742" y1="84375" x2="38742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663" y="114034"/>
            <a:ext cx="2744680" cy="1160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E72DD5-7708-432C-AC05-EE93A28EC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56" y="129432"/>
            <a:ext cx="3429859" cy="2481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E5C18-1A32-8318-9DB8-C14C835FAA00}"/>
              </a:ext>
            </a:extLst>
          </p:cNvPr>
          <p:cNvSpPr txBox="1"/>
          <p:nvPr/>
        </p:nvSpPr>
        <p:spPr>
          <a:xfrm>
            <a:off x="9437625" y="4658482"/>
            <a:ext cx="2283320" cy="9233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Can be done by exploring the likelihood surface</a:t>
            </a:r>
          </a:p>
        </p:txBody>
      </p:sp>
    </p:spTree>
    <p:extLst>
      <p:ext uri="{BB962C8B-B14F-4D97-AF65-F5344CB8AC3E}">
        <p14:creationId xmlns:p14="http://schemas.microsoft.com/office/powerpoint/2010/main" val="4250857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tails are in the caption following the image">
            <a:extLst>
              <a:ext uri="{FF2B5EF4-FFF2-40B4-BE49-F238E27FC236}">
                <a16:creationId xmlns:a16="http://schemas.microsoft.com/office/drawing/2014/main" id="{084BFAAA-1A5F-7125-5C8A-A5CD2584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7" y="0"/>
            <a:ext cx="770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F7CEE2-DA56-1B20-F8B3-143B01BCE726}"/>
              </a:ext>
            </a:extLst>
          </p:cNvPr>
          <p:cNvSpPr txBox="1"/>
          <p:nvPr/>
        </p:nvSpPr>
        <p:spPr>
          <a:xfrm>
            <a:off x="8478982" y="6334298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Boyko  &amp; O’Meara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BC2EC-902B-AA6A-4C46-CC8E880C7630}"/>
              </a:ext>
            </a:extLst>
          </p:cNvPr>
          <p:cNvSpPr txBox="1"/>
          <p:nvPr/>
        </p:nvSpPr>
        <p:spPr>
          <a:xfrm>
            <a:off x="8728364" y="764771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Dentist R package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BBCB8-1638-79D9-3A91-53C607033BB8}"/>
              </a:ext>
            </a:extLst>
          </p:cNvPr>
          <p:cNvSpPr txBox="1"/>
          <p:nvPr/>
        </p:nvSpPr>
        <p:spPr>
          <a:xfrm>
            <a:off x="8478983" y="1799302"/>
            <a:ext cx="3172244" cy="12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“Dents” the likelihood surface for a fast exploration of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2128756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E053D-4F4B-1C4F-0DBA-576607084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94DA1-F4C5-7266-2015-E1CA5595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Lessons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90180-1E89-EE1C-5853-260A3F12FACD}"/>
              </a:ext>
            </a:extLst>
          </p:cNvPr>
          <p:cNvSpPr txBox="1"/>
          <p:nvPr/>
        </p:nvSpPr>
        <p:spPr>
          <a:xfrm>
            <a:off x="580464" y="1902628"/>
            <a:ext cx="97827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Always account for measurement error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phylogenetic uncertainty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parameter estimation error</a:t>
            </a:r>
          </a:p>
        </p:txBody>
      </p:sp>
    </p:spTree>
    <p:extLst>
      <p:ext uri="{BB962C8B-B14F-4D97-AF65-F5344CB8AC3E}">
        <p14:creationId xmlns:p14="http://schemas.microsoft.com/office/powerpoint/2010/main" val="1277627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C1F84-8999-92C1-776F-E92B82B3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FC7A-8A08-5B55-B725-E34F6A80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Model Adequacy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B4FA6-79FF-A7AC-8323-6DE9D967DA16}"/>
              </a:ext>
            </a:extLst>
          </p:cNvPr>
          <p:cNvSpPr txBox="1"/>
          <p:nvPr/>
        </p:nvSpPr>
        <p:spPr>
          <a:xfrm>
            <a:off x="580464" y="1902628"/>
            <a:ext cx="5626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Sometimes the best model is not the best model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CC861E4-4260-5CE6-3F47-C1B38126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07" y="609600"/>
            <a:ext cx="415836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491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075D4-5C41-3F4A-00BD-7DC66988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8A170C-1F22-EE06-2D65-6EB67DDE0C10}"/>
              </a:ext>
            </a:extLst>
          </p:cNvPr>
          <p:cNvSpPr txBox="1"/>
          <p:nvPr/>
        </p:nvSpPr>
        <p:spPr>
          <a:xfrm>
            <a:off x="8690988" y="123264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08A6A-8B84-1B3D-2AD4-38DF49B53FA2}"/>
              </a:ext>
            </a:extLst>
          </p:cNvPr>
          <p:cNvSpPr txBox="1"/>
          <p:nvPr/>
        </p:nvSpPr>
        <p:spPr>
          <a:xfrm>
            <a:off x="8587754" y="2733011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“Estimated data” </a:t>
            </a:r>
          </a:p>
          <a:p>
            <a:r>
              <a:rPr lang="en-US" dirty="0"/>
              <a:t>(phylogenies)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5289A-4B45-847A-478A-FF6DD6D0E304}"/>
              </a:ext>
            </a:extLst>
          </p:cNvPr>
          <p:cNvSpPr txBox="1"/>
          <p:nvPr/>
        </p:nvSpPr>
        <p:spPr>
          <a:xfrm>
            <a:off x="8690988" y="471509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C6196-55F8-B53D-BA2E-F0BA4E345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42" y="590080"/>
            <a:ext cx="56388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E39C7-1C5C-92F4-82B2-63B8750D3BA3}"/>
              </a:ext>
            </a:extLst>
          </p:cNvPr>
          <p:cNvSpPr txBox="1"/>
          <p:nvPr/>
        </p:nvSpPr>
        <p:spPr>
          <a:xfrm>
            <a:off x="4267200" y="11431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interpretation</a:t>
            </a:r>
          </a:p>
        </p:txBody>
      </p:sp>
      <p:sp>
        <p:nvSpPr>
          <p:cNvPr id="2" name="Lightning Bolt 1">
            <a:extLst>
              <a:ext uri="{FF2B5EF4-FFF2-40B4-BE49-F238E27FC236}">
                <a16:creationId xmlns:a16="http://schemas.microsoft.com/office/drawing/2014/main" id="{A97C028A-20BC-90D4-8F81-44CEE54E7CDF}"/>
              </a:ext>
            </a:extLst>
          </p:cNvPr>
          <p:cNvSpPr/>
          <p:nvPr/>
        </p:nvSpPr>
        <p:spPr>
          <a:xfrm flipH="1">
            <a:off x="9439911" y="4245051"/>
            <a:ext cx="748923" cy="64633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606182BE-8537-6D5A-F5FE-083F39EF241B}"/>
              </a:ext>
            </a:extLst>
          </p:cNvPr>
          <p:cNvSpPr/>
          <p:nvPr/>
        </p:nvSpPr>
        <p:spPr>
          <a:xfrm flipH="1">
            <a:off x="10765733" y="2404878"/>
            <a:ext cx="748923" cy="64633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90E0EED7-46E0-AD0C-D06F-A2D6A04F7646}"/>
              </a:ext>
            </a:extLst>
          </p:cNvPr>
          <p:cNvSpPr/>
          <p:nvPr/>
        </p:nvSpPr>
        <p:spPr>
          <a:xfrm flipH="1">
            <a:off x="9814372" y="955644"/>
            <a:ext cx="748923" cy="64633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22478-9C3A-AC70-1012-9BB18E537E62}"/>
              </a:ext>
            </a:extLst>
          </p:cNvPr>
          <p:cNvSpPr txBox="1"/>
          <p:nvPr/>
        </p:nvSpPr>
        <p:spPr>
          <a:xfrm>
            <a:off x="10765733" y="2980252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error/</a:t>
            </a:r>
          </a:p>
          <a:p>
            <a:r>
              <a:rPr lang="en-US" dirty="0"/>
              <a:t>inadequacy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42DD2-5DB6-4FDD-A049-2B68FD2E48AE}"/>
              </a:ext>
            </a:extLst>
          </p:cNvPr>
          <p:cNvSpPr txBox="1"/>
          <p:nvPr/>
        </p:nvSpPr>
        <p:spPr>
          <a:xfrm>
            <a:off x="10222504" y="449361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E680A-F32C-696D-0A54-1E33857B1E15}"/>
              </a:ext>
            </a:extLst>
          </p:cNvPr>
          <p:cNvSpPr txBox="1"/>
          <p:nvPr/>
        </p:nvSpPr>
        <p:spPr>
          <a:xfrm>
            <a:off x="10463600" y="1129676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inadequacy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274DA-BF78-7D7D-8576-E86EFD81A106}"/>
              </a:ext>
            </a:extLst>
          </p:cNvPr>
          <p:cNvSpPr txBox="1"/>
          <p:nvPr/>
        </p:nvSpPr>
        <p:spPr>
          <a:xfrm>
            <a:off x="9005456" y="5583382"/>
            <a:ext cx="2660072" cy="923330"/>
          </a:xfrm>
          <a:prstGeom prst="rect">
            <a:avLst/>
          </a:prstGeom>
          <a:solidFill>
            <a:srgbClr val="6D6D6D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It's possible for the best model is not the best</a:t>
            </a:r>
          </a:p>
        </p:txBody>
      </p:sp>
    </p:spTree>
    <p:extLst>
      <p:ext uri="{BB962C8B-B14F-4D97-AF65-F5344CB8AC3E}">
        <p14:creationId xmlns:p14="http://schemas.microsoft.com/office/powerpoint/2010/main" val="305270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A38F2-3E4A-75AE-E789-A32E6D439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C3ECB-3163-0755-EF7E-DAE68921CD55}"/>
              </a:ext>
            </a:extLst>
          </p:cNvPr>
          <p:cNvSpPr txBox="1"/>
          <p:nvPr/>
        </p:nvSpPr>
        <p:spPr>
          <a:xfrm>
            <a:off x="8690988" y="123264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72EF0-9853-630F-EFF4-6665CE5B1A9F}"/>
              </a:ext>
            </a:extLst>
          </p:cNvPr>
          <p:cNvSpPr txBox="1"/>
          <p:nvPr/>
        </p:nvSpPr>
        <p:spPr>
          <a:xfrm>
            <a:off x="8587754" y="2733011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“Estimated data” </a:t>
            </a:r>
          </a:p>
          <a:p>
            <a:r>
              <a:rPr lang="en-US" dirty="0"/>
              <a:t>(phylogenies)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4F5D4-078B-5F63-6CBA-608DA6F359A0}"/>
              </a:ext>
            </a:extLst>
          </p:cNvPr>
          <p:cNvSpPr txBox="1"/>
          <p:nvPr/>
        </p:nvSpPr>
        <p:spPr>
          <a:xfrm>
            <a:off x="8690988" y="471509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21D19-07E7-400D-B632-B90FD574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42" y="590080"/>
            <a:ext cx="56388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115523-6C38-7ECB-0280-7223CA67A638}"/>
              </a:ext>
            </a:extLst>
          </p:cNvPr>
          <p:cNvSpPr txBox="1"/>
          <p:nvPr/>
        </p:nvSpPr>
        <p:spPr>
          <a:xfrm>
            <a:off x="4267200" y="11431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interpretation</a:t>
            </a:r>
          </a:p>
        </p:txBody>
      </p:sp>
      <p:sp>
        <p:nvSpPr>
          <p:cNvPr id="2" name="Lightning Bolt 1">
            <a:extLst>
              <a:ext uri="{FF2B5EF4-FFF2-40B4-BE49-F238E27FC236}">
                <a16:creationId xmlns:a16="http://schemas.microsoft.com/office/drawing/2014/main" id="{F795B57F-1677-B572-CE58-75AF7C41EF21}"/>
              </a:ext>
            </a:extLst>
          </p:cNvPr>
          <p:cNvSpPr/>
          <p:nvPr/>
        </p:nvSpPr>
        <p:spPr>
          <a:xfrm flipH="1">
            <a:off x="9439911" y="4245051"/>
            <a:ext cx="748923" cy="64633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D027627F-1E2F-3BB0-E094-82F048A8A7CA}"/>
              </a:ext>
            </a:extLst>
          </p:cNvPr>
          <p:cNvSpPr/>
          <p:nvPr/>
        </p:nvSpPr>
        <p:spPr>
          <a:xfrm flipH="1">
            <a:off x="10765733" y="2404878"/>
            <a:ext cx="748923" cy="64633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7E7BAC39-60A7-7FC6-D5E4-2DD25AC26A37}"/>
              </a:ext>
            </a:extLst>
          </p:cNvPr>
          <p:cNvSpPr/>
          <p:nvPr/>
        </p:nvSpPr>
        <p:spPr>
          <a:xfrm flipH="1">
            <a:off x="9814372" y="955644"/>
            <a:ext cx="748923" cy="646330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9A761-987A-F018-D4F9-C0A32180CA23}"/>
              </a:ext>
            </a:extLst>
          </p:cNvPr>
          <p:cNvSpPr txBox="1"/>
          <p:nvPr/>
        </p:nvSpPr>
        <p:spPr>
          <a:xfrm>
            <a:off x="10765733" y="2980252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error/</a:t>
            </a:r>
          </a:p>
          <a:p>
            <a:r>
              <a:rPr lang="en-US" dirty="0"/>
              <a:t>inadequacy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AAACC2-B6A0-0413-D431-D8E3F1BD5C0D}"/>
              </a:ext>
            </a:extLst>
          </p:cNvPr>
          <p:cNvSpPr txBox="1"/>
          <p:nvPr/>
        </p:nvSpPr>
        <p:spPr>
          <a:xfrm>
            <a:off x="10222504" y="449361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36607-1F6E-178A-D402-FA31DDFC03E7}"/>
              </a:ext>
            </a:extLst>
          </p:cNvPr>
          <p:cNvSpPr txBox="1"/>
          <p:nvPr/>
        </p:nvSpPr>
        <p:spPr>
          <a:xfrm>
            <a:off x="10463600" y="1129676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inadequacy</a:t>
            </a:r>
          </a:p>
        </p:txBody>
      </p:sp>
    </p:spTree>
    <p:extLst>
      <p:ext uri="{BB962C8B-B14F-4D97-AF65-F5344CB8AC3E}">
        <p14:creationId xmlns:p14="http://schemas.microsoft.com/office/powerpoint/2010/main" val="1818182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4637682" y="726425"/>
            <a:ext cx="7000142" cy="5646666"/>
          </a:xfrm>
          <a:prstGeom prst="rect">
            <a:avLst/>
          </a:prstGeom>
          <a:blipFill>
            <a:blip r:embed="rId2" cstate="print"/>
            <a:stretch>
              <a:fillRect b="-13668"/>
            </a:stretch>
          </a:blipFill>
        </p:spPr>
        <p:txBody>
          <a:bodyPr wrap="square" lIns="0" tIns="0" rIns="0" bIns="0" rtlCol="0"/>
          <a:lstStyle/>
          <a:p>
            <a:r>
              <a:rPr lang="en-US" sz="1266" dirty="0">
                <a:latin typeface="Optima" charset="0"/>
                <a:ea typeface="Optima" charset="0"/>
                <a:cs typeface="Optima" charset="0"/>
              </a:rPr>
              <a:t>z</a:t>
            </a:r>
            <a:endParaRPr sz="1266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60" y="6535370"/>
            <a:ext cx="284731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58"/>
              </a:lnSpc>
            </a:pPr>
            <a:r>
              <a:rPr sz="1687" spc="-88" dirty="0">
                <a:latin typeface="Optima" charset="0"/>
                <a:ea typeface="Optima" charset="0"/>
                <a:cs typeface="Optima" charset="0"/>
              </a:rPr>
              <a:t>Boettiger, </a:t>
            </a:r>
            <a:r>
              <a:rPr sz="1687" spc="4" dirty="0">
                <a:latin typeface="Optima" charset="0"/>
                <a:ea typeface="Optima" charset="0"/>
                <a:cs typeface="Optima" charset="0"/>
              </a:rPr>
              <a:t>Coop, </a:t>
            </a:r>
            <a:r>
              <a:rPr sz="1687" spc="25" dirty="0">
                <a:latin typeface="Optima" charset="0"/>
                <a:ea typeface="Optima" charset="0"/>
                <a:cs typeface="Optima" charset="0"/>
              </a:rPr>
              <a:t>&amp; </a:t>
            </a:r>
            <a:r>
              <a:rPr sz="1687" spc="-4" dirty="0">
                <a:latin typeface="Optima" charset="0"/>
                <a:ea typeface="Optima" charset="0"/>
                <a:cs typeface="Optima" charset="0"/>
              </a:rPr>
              <a:t>Ralph</a:t>
            </a:r>
            <a:r>
              <a:rPr sz="1687" spc="-143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sz="1687" spc="53" dirty="0">
                <a:latin typeface="Optima" charset="0"/>
                <a:ea typeface="Optima" charset="0"/>
                <a:cs typeface="Optima" charset="0"/>
              </a:rPr>
              <a:t>2012</a:t>
            </a:r>
            <a:endParaRPr sz="1687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210A3-79DF-4406-0DE7-3D35D7E45788}"/>
              </a:ext>
            </a:extLst>
          </p:cNvPr>
          <p:cNvSpPr txBox="1"/>
          <p:nvPr/>
        </p:nvSpPr>
        <p:spPr>
          <a:xfrm>
            <a:off x="4514790" y="128663"/>
            <a:ext cx="350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Adaptive radiation of Anoles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4C9E8F-442A-F9E3-E41D-368809969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105"/>
          <a:stretch>
            <a:fillRect/>
          </a:stretch>
        </p:blipFill>
        <p:spPr>
          <a:xfrm>
            <a:off x="372603" y="726424"/>
            <a:ext cx="4142187" cy="5646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DF1ADC-AD41-E144-902F-0ED7C49E18A6}"/>
              </a:ext>
            </a:extLst>
          </p:cNvPr>
          <p:cNvSpPr txBox="1"/>
          <p:nvPr/>
        </p:nvSpPr>
        <p:spPr>
          <a:xfrm>
            <a:off x="4215125" y="6416852"/>
            <a:ext cx="392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“Best models” (&lt;2 </a:t>
            </a:r>
            <a:r>
              <a:rPr lang="en-US" dirty="0" err="1"/>
              <a:t>loglik</a:t>
            </a:r>
            <a:r>
              <a:rPr lang="en-US" dirty="0"/>
              <a:t> of best)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34978-6765-ADF5-A5E1-2197D09F5BF4}"/>
              </a:ext>
            </a:extLst>
          </p:cNvPr>
          <p:cNvSpPr txBox="1"/>
          <p:nvPr/>
        </p:nvSpPr>
        <p:spPr>
          <a:xfrm>
            <a:off x="8950870" y="6380955"/>
            <a:ext cx="2823209" cy="369332"/>
          </a:xfrm>
          <a:prstGeom prst="rect">
            <a:avLst/>
          </a:prstGeom>
          <a:solidFill>
            <a:srgbClr val="6D6D6D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How different are they?</a:t>
            </a:r>
          </a:p>
        </p:txBody>
      </p:sp>
    </p:spTree>
    <p:extLst>
      <p:ext uri="{BB962C8B-B14F-4D97-AF65-F5344CB8AC3E}">
        <p14:creationId xmlns:p14="http://schemas.microsoft.com/office/powerpoint/2010/main" val="2757175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974F22-3310-DD87-C03F-38D8B7116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37" y="271318"/>
            <a:ext cx="10188125" cy="5062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097B6-54A5-2E05-35A9-94376116B0A4}"/>
              </a:ext>
            </a:extLst>
          </p:cNvPr>
          <p:cNvSpPr txBox="1"/>
          <p:nvPr/>
        </p:nvSpPr>
        <p:spPr>
          <a:xfrm>
            <a:off x="3415617" y="5749636"/>
            <a:ext cx="536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might help us understand our data</a:t>
            </a:r>
          </a:p>
        </p:txBody>
      </p:sp>
    </p:spTree>
    <p:extLst>
      <p:ext uri="{BB962C8B-B14F-4D97-AF65-F5344CB8AC3E}">
        <p14:creationId xmlns:p14="http://schemas.microsoft.com/office/powerpoint/2010/main" val="3928690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77A0CEC-578C-B190-F1D8-7144A8AC9FD0}"/>
              </a:ext>
            </a:extLst>
          </p:cNvPr>
          <p:cNvSpPr/>
          <p:nvPr/>
        </p:nvSpPr>
        <p:spPr>
          <a:xfrm>
            <a:off x="4652930" y="1341825"/>
            <a:ext cx="6972701" cy="4852219"/>
          </a:xfrm>
          <a:prstGeom prst="rect">
            <a:avLst/>
          </a:prstGeom>
          <a:blipFill>
            <a:blip r:embed="rId2" cstate="print"/>
            <a:stretch>
              <a:fillRect t="1" b="-62766"/>
            </a:stretch>
          </a:blipFill>
        </p:spPr>
        <p:txBody>
          <a:bodyPr wrap="square" lIns="0" tIns="0" rIns="0" bIns="0" rtlCol="0"/>
          <a:lstStyle/>
          <a:p>
            <a:endParaRPr sz="24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E77ACBE-F781-E0D6-BB8B-6C884FF4F877}"/>
              </a:ext>
            </a:extLst>
          </p:cNvPr>
          <p:cNvSpPr txBox="1"/>
          <p:nvPr/>
        </p:nvSpPr>
        <p:spPr>
          <a:xfrm rot="16200000">
            <a:off x="10552177" y="4901123"/>
            <a:ext cx="284731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58"/>
              </a:lnSpc>
            </a:pPr>
            <a:r>
              <a:rPr sz="1687" spc="-88" dirty="0">
                <a:latin typeface="Optima" charset="0"/>
                <a:ea typeface="Optima" charset="0"/>
                <a:cs typeface="Optima" charset="0"/>
              </a:rPr>
              <a:t>Boettiger, </a:t>
            </a:r>
            <a:r>
              <a:rPr sz="1687" spc="4" dirty="0">
                <a:latin typeface="Optima" charset="0"/>
                <a:ea typeface="Optima" charset="0"/>
                <a:cs typeface="Optima" charset="0"/>
              </a:rPr>
              <a:t>Coop, </a:t>
            </a:r>
            <a:r>
              <a:rPr sz="1687" spc="25" dirty="0">
                <a:latin typeface="Optima" charset="0"/>
                <a:ea typeface="Optima" charset="0"/>
                <a:cs typeface="Optima" charset="0"/>
              </a:rPr>
              <a:t>&amp; </a:t>
            </a:r>
            <a:r>
              <a:rPr sz="1687" spc="-4" dirty="0">
                <a:latin typeface="Optima" charset="0"/>
                <a:ea typeface="Optima" charset="0"/>
                <a:cs typeface="Optima" charset="0"/>
              </a:rPr>
              <a:t>Ralph</a:t>
            </a:r>
            <a:r>
              <a:rPr sz="1687" spc="-143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sz="1687" spc="53" dirty="0">
                <a:latin typeface="Optima" charset="0"/>
                <a:ea typeface="Optima" charset="0"/>
                <a:cs typeface="Optima" charset="0"/>
              </a:rPr>
              <a:t>2012</a:t>
            </a:r>
            <a:endParaRPr sz="1687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D2FE610-9554-3B92-D60B-09F51F9297BB}"/>
              </a:ext>
            </a:extLst>
          </p:cNvPr>
          <p:cNvSpPr>
            <a:spLocks noChangeAspect="1"/>
          </p:cNvSpPr>
          <p:nvPr/>
        </p:nvSpPr>
        <p:spPr>
          <a:xfrm>
            <a:off x="0" y="193695"/>
            <a:ext cx="4430966" cy="3574240"/>
          </a:xfrm>
          <a:prstGeom prst="rect">
            <a:avLst/>
          </a:prstGeom>
          <a:blipFill>
            <a:blip r:embed="rId3" cstate="print"/>
            <a:stretch>
              <a:fillRect b="-13668"/>
            </a:stretch>
          </a:blipFill>
        </p:spPr>
        <p:txBody>
          <a:bodyPr wrap="square" lIns="0" tIns="0" rIns="0" bIns="0" rtlCol="0"/>
          <a:lstStyle/>
          <a:p>
            <a:r>
              <a:rPr lang="en-US" sz="1266" dirty="0">
                <a:latin typeface="Optima" charset="0"/>
                <a:ea typeface="Optima" charset="0"/>
                <a:cs typeface="Optima" charset="0"/>
              </a:rPr>
              <a:t>z</a:t>
            </a:r>
            <a:endParaRPr sz="1266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003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5BECFA8A-CCA4-EEC5-D095-28FABA1056E6}"/>
              </a:ext>
            </a:extLst>
          </p:cNvPr>
          <p:cNvSpPr/>
          <p:nvPr/>
        </p:nvSpPr>
        <p:spPr>
          <a:xfrm rot="16200000">
            <a:off x="3168420" y="-1302114"/>
            <a:ext cx="6574552" cy="9462227"/>
          </a:xfrm>
          <a:prstGeom prst="rect">
            <a:avLst/>
          </a:prstGeom>
          <a:blipFill>
            <a:blip r:embed="rId2" cstate="print"/>
            <a:stretch>
              <a:fillRect l="-34415"/>
            </a:stretch>
          </a:blipFill>
        </p:spPr>
        <p:txBody>
          <a:bodyPr wrap="square" lIns="0" tIns="0" rIns="0" bIns="0" rtlCol="0"/>
          <a:lstStyle/>
          <a:p>
            <a:endParaRPr sz="24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71A033A-6B57-886D-ABEB-DC8B62895267}"/>
              </a:ext>
            </a:extLst>
          </p:cNvPr>
          <p:cNvSpPr txBox="1"/>
          <p:nvPr/>
        </p:nvSpPr>
        <p:spPr>
          <a:xfrm rot="16200000">
            <a:off x="10552177" y="4901123"/>
            <a:ext cx="284731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58"/>
              </a:lnSpc>
            </a:pPr>
            <a:r>
              <a:rPr sz="1687" spc="-88" dirty="0">
                <a:latin typeface="Optima" charset="0"/>
                <a:ea typeface="Optima" charset="0"/>
                <a:cs typeface="Optima" charset="0"/>
              </a:rPr>
              <a:t>Boettiger, </a:t>
            </a:r>
            <a:r>
              <a:rPr sz="1687" spc="4" dirty="0">
                <a:latin typeface="Optima" charset="0"/>
                <a:ea typeface="Optima" charset="0"/>
                <a:cs typeface="Optima" charset="0"/>
              </a:rPr>
              <a:t>Coop, </a:t>
            </a:r>
            <a:r>
              <a:rPr sz="1687" spc="25" dirty="0">
                <a:latin typeface="Optima" charset="0"/>
                <a:ea typeface="Optima" charset="0"/>
                <a:cs typeface="Optima" charset="0"/>
              </a:rPr>
              <a:t>&amp; </a:t>
            </a:r>
            <a:r>
              <a:rPr sz="1687" spc="-4" dirty="0">
                <a:latin typeface="Optima" charset="0"/>
                <a:ea typeface="Optima" charset="0"/>
                <a:cs typeface="Optima" charset="0"/>
              </a:rPr>
              <a:t>Ralph</a:t>
            </a:r>
            <a:r>
              <a:rPr sz="1687" spc="-143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sz="1687" spc="53" dirty="0">
                <a:latin typeface="Optima" charset="0"/>
                <a:ea typeface="Optima" charset="0"/>
                <a:cs typeface="Optima" charset="0"/>
              </a:rPr>
              <a:t>2012</a:t>
            </a:r>
            <a:endParaRPr sz="1687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02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8C01D1-8CF0-11BB-5F57-A5154692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32" y="827190"/>
            <a:ext cx="9826535" cy="5052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57093-BB20-D2B2-CB91-4362327EA159}"/>
              </a:ext>
            </a:extLst>
          </p:cNvPr>
          <p:cNvSpPr txBox="1"/>
          <p:nvPr/>
        </p:nvSpPr>
        <p:spPr>
          <a:xfrm>
            <a:off x="4600645" y="5879250"/>
            <a:ext cx="408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Bad models will generate data that does not match empirical observations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89B98-2AF6-784C-BCA4-DC4FD6ADA954}"/>
              </a:ext>
            </a:extLst>
          </p:cNvPr>
          <p:cNvSpPr txBox="1"/>
          <p:nvPr/>
        </p:nvSpPr>
        <p:spPr>
          <a:xfrm>
            <a:off x="9468464" y="6433248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Machado et al.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ABDFE-4239-99D1-879C-9286803A0E99}"/>
              </a:ext>
            </a:extLst>
          </p:cNvPr>
          <p:cNvSpPr txBox="1"/>
          <p:nvPr/>
        </p:nvSpPr>
        <p:spPr>
          <a:xfrm>
            <a:off x="5425825" y="273192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 inspection</a:t>
            </a:r>
          </a:p>
        </p:txBody>
      </p:sp>
    </p:spTree>
    <p:extLst>
      <p:ext uri="{BB962C8B-B14F-4D97-AF65-F5344CB8AC3E}">
        <p14:creationId xmlns:p14="http://schemas.microsoft.com/office/powerpoint/2010/main" val="572342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9844" y="149522"/>
            <a:ext cx="7447587" cy="624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57933" y="6598673"/>
            <a:ext cx="394213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58"/>
              </a:lnSpc>
            </a:pPr>
            <a:r>
              <a:rPr sz="1687" spc="-53" dirty="0">
                <a:latin typeface="Optima" charset="0"/>
                <a:ea typeface="Optima" charset="0"/>
                <a:cs typeface="Optima" charset="0"/>
              </a:rPr>
              <a:t>Pennell, </a:t>
            </a:r>
            <a:r>
              <a:rPr sz="1687" spc="-78" dirty="0">
                <a:latin typeface="Optima" charset="0"/>
                <a:ea typeface="Optima" charset="0"/>
                <a:cs typeface="Optima" charset="0"/>
              </a:rPr>
              <a:t>FitzJohn, </a:t>
            </a:r>
            <a:r>
              <a:rPr sz="1687" spc="-21" dirty="0">
                <a:latin typeface="Optima" charset="0"/>
                <a:ea typeface="Optima" charset="0"/>
                <a:cs typeface="Optima" charset="0"/>
              </a:rPr>
              <a:t>Cornwell, </a:t>
            </a:r>
            <a:r>
              <a:rPr sz="1687" spc="17" dirty="0">
                <a:latin typeface="Optima" charset="0"/>
                <a:ea typeface="Optima" charset="0"/>
                <a:cs typeface="Optima" charset="0"/>
              </a:rPr>
              <a:t>Harmon</a:t>
            </a:r>
            <a:r>
              <a:rPr sz="1687" spc="-60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sz="1687" spc="53" dirty="0">
                <a:latin typeface="Optima" charset="0"/>
                <a:ea typeface="Optima" charset="0"/>
                <a:cs typeface="Optima" charset="0"/>
              </a:rPr>
              <a:t>2015</a:t>
            </a:r>
            <a:endParaRPr sz="1687" dirty="0">
              <a:latin typeface="Optima" charset="0"/>
              <a:ea typeface="Optima" charset="0"/>
              <a:cs typeface="Optima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8678" y="19824"/>
            <a:ext cx="8679921" cy="6034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18285" y="6558268"/>
            <a:ext cx="394213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58"/>
              </a:lnSpc>
            </a:pPr>
            <a:r>
              <a:rPr sz="1687" spc="-53" dirty="0">
                <a:latin typeface="Optima" charset="0"/>
                <a:ea typeface="Optima" charset="0"/>
                <a:cs typeface="Optima" charset="0"/>
              </a:rPr>
              <a:t>Pennell, </a:t>
            </a:r>
            <a:r>
              <a:rPr sz="1687" spc="-78" dirty="0">
                <a:latin typeface="Optima" charset="0"/>
                <a:ea typeface="Optima" charset="0"/>
                <a:cs typeface="Optima" charset="0"/>
              </a:rPr>
              <a:t>FitzJohn, </a:t>
            </a:r>
            <a:r>
              <a:rPr sz="1687" spc="-21" dirty="0">
                <a:latin typeface="Optima" charset="0"/>
                <a:ea typeface="Optima" charset="0"/>
                <a:cs typeface="Optima" charset="0"/>
              </a:rPr>
              <a:t>Cornwell, </a:t>
            </a:r>
            <a:r>
              <a:rPr sz="1687" spc="17" dirty="0">
                <a:latin typeface="Optima" charset="0"/>
                <a:ea typeface="Optima" charset="0"/>
                <a:cs typeface="Optima" charset="0"/>
              </a:rPr>
              <a:t>Harmon</a:t>
            </a:r>
            <a:r>
              <a:rPr sz="1687" spc="-60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sz="1687" spc="53" dirty="0">
                <a:latin typeface="Optima" charset="0"/>
                <a:ea typeface="Optima" charset="0"/>
                <a:cs typeface="Optima" charset="0"/>
              </a:rPr>
              <a:t>2015</a:t>
            </a:r>
            <a:endParaRPr sz="1687" dirty="0">
              <a:latin typeface="Optima" charset="0"/>
              <a:ea typeface="Optima" charset="0"/>
              <a:cs typeface="Optima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E6A81-D6EA-A2D8-186E-55FAA6D06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D713-AC6F-DB0A-75AA-94A310A5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Lessons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C532E-93FB-0640-1546-5D4ACBFE75B2}"/>
              </a:ext>
            </a:extLst>
          </p:cNvPr>
          <p:cNvSpPr txBox="1"/>
          <p:nvPr/>
        </p:nvSpPr>
        <p:spPr>
          <a:xfrm>
            <a:off x="580464" y="1902628"/>
            <a:ext cx="9782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Always account for measurement error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phylogenetic uncertainty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parameter estimation error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model inadequacy</a:t>
            </a:r>
          </a:p>
          <a:p>
            <a:pPr>
              <a:spcAft>
                <a:spcPts val="24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44295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F5987-BE3C-E2E4-F748-43B03B34E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866-3409-1328-5755-FEB7C804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1" y="-64504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Sensitivity Analysis</a:t>
            </a:r>
          </a:p>
        </p:txBody>
      </p:sp>
      <p:pic>
        <p:nvPicPr>
          <p:cNvPr id="15362" name="Picture 2" descr="Details are in the caption following the image">
            <a:extLst>
              <a:ext uri="{FF2B5EF4-FFF2-40B4-BE49-F238E27FC236}">
                <a16:creationId xmlns:a16="http://schemas.microsoft.com/office/drawing/2014/main" id="{866A3821-02D3-0375-9986-B1E65C35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95" y="909045"/>
            <a:ext cx="8161911" cy="594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933B7775-CCC8-6E58-02D1-C6D434199FC2}"/>
              </a:ext>
            </a:extLst>
          </p:cNvPr>
          <p:cNvSpPr txBox="1"/>
          <p:nvPr/>
        </p:nvSpPr>
        <p:spPr>
          <a:xfrm rot="16200000">
            <a:off x="10552177" y="4901123"/>
            <a:ext cx="284731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958"/>
              </a:lnSpc>
            </a:pPr>
            <a:r>
              <a:rPr lang="en-US" sz="1687" spc="-88" dirty="0" err="1">
                <a:latin typeface="Optima" charset="0"/>
                <a:ea typeface="Optima" charset="0"/>
                <a:cs typeface="Optima" charset="0"/>
              </a:rPr>
              <a:t>Patermo</a:t>
            </a:r>
            <a:r>
              <a:rPr lang="en-US" sz="1687" spc="-88" dirty="0"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687" spc="-88" dirty="0" err="1">
                <a:latin typeface="Optima" charset="0"/>
                <a:ea typeface="Optima" charset="0"/>
                <a:cs typeface="Optima" charset="0"/>
              </a:rPr>
              <a:t>Penone</a:t>
            </a:r>
            <a:r>
              <a:rPr lang="en-US" sz="1687" spc="-88" dirty="0">
                <a:latin typeface="Optima" charset="0"/>
                <a:ea typeface="Optima" charset="0"/>
                <a:cs typeface="Optima" charset="0"/>
              </a:rPr>
              <a:t>, Wener, 2018</a:t>
            </a:r>
            <a:endParaRPr sz="1687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74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DE073-26DF-5FBD-8BE6-818C26963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Identifiability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A0CCC-0112-8647-F65C-F896E9039F29}"/>
              </a:ext>
            </a:extLst>
          </p:cNvPr>
          <p:cNvSpPr txBox="1"/>
          <p:nvPr/>
        </p:nvSpPr>
        <p:spPr>
          <a:xfrm>
            <a:off x="391278" y="2902325"/>
            <a:ext cx="656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Sometimes model parameters interact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150600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B58B1-FDD6-E49E-ECC6-ACA7EEA32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07C3-FAEF-BC65-53C3-50627F2A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Measurement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44BBBC-A847-E8A9-751A-FFAB777CCEF6}"/>
              </a:ext>
            </a:extLst>
          </p:cNvPr>
          <p:cNvSpPr txBox="1"/>
          <p:nvPr/>
        </p:nvSpPr>
        <p:spPr>
          <a:xfrm>
            <a:off x="580464" y="1902628"/>
            <a:ext cx="525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Measurement errors are not perfect (and sometimes we screw up)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702BD-CE89-78EB-74AD-9A87DE99C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250" y="233788"/>
            <a:ext cx="5041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11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57CA1-47F5-FE43-80B4-11C6DF1E8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72FCB-9492-9C60-5983-89E565D5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98" y="696545"/>
            <a:ext cx="6127701" cy="5004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B88899-4C36-6D76-C332-F65FBBD6B3CF}"/>
              </a:ext>
            </a:extLst>
          </p:cNvPr>
          <p:cNvSpPr txBox="1"/>
          <p:nvPr/>
        </p:nvSpPr>
        <p:spPr>
          <a:xfrm>
            <a:off x="2322091" y="5976789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estimation is an optimization procedure on a likelihood surface</a:t>
            </a:r>
          </a:p>
        </p:txBody>
      </p:sp>
    </p:spTree>
    <p:extLst>
      <p:ext uri="{BB962C8B-B14F-4D97-AF65-F5344CB8AC3E}">
        <p14:creationId xmlns:p14="http://schemas.microsoft.com/office/powerpoint/2010/main" val="3237748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0770FF-445F-19D5-7F5B-7FD3777D1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4"/>
          <a:stretch>
            <a:fillRect/>
          </a:stretch>
        </p:blipFill>
        <p:spPr bwMode="auto">
          <a:xfrm>
            <a:off x="2335705" y="1124728"/>
            <a:ext cx="7520590" cy="46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C3F4E-F04C-B997-9DDE-17F76D171848}"/>
              </a:ext>
            </a:extLst>
          </p:cNvPr>
          <p:cNvSpPr txBox="1"/>
          <p:nvPr/>
        </p:nvSpPr>
        <p:spPr>
          <a:xfrm>
            <a:off x="3546263" y="5917324"/>
            <a:ext cx="509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Sometimes likelihood surfaces can be flatter</a:t>
            </a:r>
          </a:p>
        </p:txBody>
      </p:sp>
    </p:spTree>
    <p:extLst>
      <p:ext uri="{BB962C8B-B14F-4D97-AF65-F5344CB8AC3E}">
        <p14:creationId xmlns:p14="http://schemas.microsoft.com/office/powerpoint/2010/main" val="3840330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935" y="852707"/>
            <a:ext cx="3755924" cy="5089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98190" y="1878689"/>
            <a:ext cx="2593760" cy="507808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spcBef>
                <a:spcPts val="70"/>
              </a:spcBef>
            </a:pPr>
            <a:r>
              <a:rPr sz="1800" spc="109" dirty="0">
                <a:latin typeface="Optima" charset="0"/>
                <a:ea typeface="Optima" charset="0"/>
                <a:cs typeface="Optima" charset="0"/>
              </a:rPr>
              <a:t>OU: </a:t>
            </a:r>
            <a:r>
              <a:rPr sz="1800" spc="-28" dirty="0">
                <a:latin typeface="Optima" charset="0"/>
                <a:ea typeface="Optima" charset="0"/>
                <a:cs typeface="Optima" charset="0"/>
              </a:rPr>
              <a:t>optimum</a:t>
            </a:r>
            <a:r>
              <a:rPr sz="1800" spc="-383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US" sz="1800" spc="14" dirty="0">
                <a:latin typeface="Symbol" pitchFamily="2" charset="2"/>
                <a:ea typeface="Optima" charset="0"/>
                <a:cs typeface="Optima" charset="0"/>
              </a:rPr>
              <a:t> m</a:t>
            </a:r>
            <a:br>
              <a:rPr lang="en-US" sz="1800" spc="14" dirty="0">
                <a:latin typeface="Symbol" pitchFamily="2" charset="2"/>
                <a:ea typeface="Optima" charset="0"/>
                <a:cs typeface="Optima" charset="0"/>
              </a:rPr>
            </a:br>
            <a:r>
              <a:rPr lang="en-US" sz="1800" spc="14" dirty="0">
                <a:latin typeface="Optima" panose="02000503060000020004" pitchFamily="2" charset="0"/>
                <a:ea typeface="Optima" charset="0"/>
                <a:cs typeface="Optima" charset="0"/>
              </a:rPr>
              <a:t>ancestral state y0</a:t>
            </a:r>
            <a:endParaRPr sz="1800" dirty="0">
              <a:latin typeface="Optima" panose="02000503060000020004" pitchFamily="2" charset="0"/>
              <a:ea typeface="Optima" charset="0"/>
              <a:cs typeface="Optim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1D73A-596B-11C3-C730-A7BE8BFF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859" y="852707"/>
            <a:ext cx="5089613" cy="5089613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E28F8D03-E479-CF58-96B0-F6E35FCF2F30}"/>
              </a:ext>
            </a:extLst>
          </p:cNvPr>
          <p:cNvSpPr/>
          <p:nvPr/>
        </p:nvSpPr>
        <p:spPr>
          <a:xfrm>
            <a:off x="4753506" y="4856862"/>
            <a:ext cx="160739" cy="1607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B65A1F-E1E8-4951-F75D-33310B747D09}"/>
              </a:ext>
            </a:extLst>
          </p:cNvPr>
          <p:cNvSpPr/>
          <p:nvPr/>
        </p:nvSpPr>
        <p:spPr>
          <a:xfrm>
            <a:off x="9198190" y="2641309"/>
            <a:ext cx="204540" cy="207264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3984859" y="5561421"/>
            <a:ext cx="1858771" cy="286016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pc="-46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Ancestral </a:t>
            </a:r>
            <a:r>
              <a:rPr spc="-130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state</a:t>
            </a:r>
            <a:r>
              <a:rPr spc="-102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spc="25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y</a:t>
            </a:r>
            <a:r>
              <a:rPr spc="36" baseline="-17543" dirty="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rPr>
              <a:t>0</a:t>
            </a:r>
            <a:endParaRPr baseline="-17543" dirty="0">
              <a:solidFill>
                <a:schemeClr val="bg1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3148" y="977801"/>
            <a:ext cx="5615230" cy="5465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64454" y="436368"/>
            <a:ext cx="3032755" cy="301405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spcBef>
                <a:spcPts val="70"/>
              </a:spcBef>
            </a:pPr>
            <a:r>
              <a:rPr sz="2109" spc="-49" dirty="0">
                <a:latin typeface="Optima" charset="0"/>
                <a:ea typeface="Optima" charset="0"/>
                <a:cs typeface="Optima" charset="0"/>
              </a:rPr>
              <a:t>This </a:t>
            </a:r>
            <a:r>
              <a:rPr sz="2109" spc="-25" dirty="0">
                <a:latin typeface="Optima" charset="0"/>
                <a:ea typeface="Optima" charset="0"/>
                <a:cs typeface="Optima" charset="0"/>
              </a:rPr>
              <a:t>is </a:t>
            </a:r>
            <a:r>
              <a:rPr sz="2109" spc="-67" dirty="0">
                <a:latin typeface="Optima" charset="0"/>
                <a:ea typeface="Optima" charset="0"/>
                <a:cs typeface="Optima" charset="0"/>
              </a:rPr>
              <a:t>what </a:t>
            </a:r>
            <a:r>
              <a:rPr sz="2109" spc="-14" dirty="0">
                <a:latin typeface="Optima" charset="0"/>
                <a:ea typeface="Optima" charset="0"/>
                <a:cs typeface="Optima" charset="0"/>
              </a:rPr>
              <a:t>we</a:t>
            </a:r>
            <a:r>
              <a:rPr sz="2109" spc="-99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sz="2109" spc="-67" dirty="0">
                <a:latin typeface="Optima" charset="0"/>
                <a:ea typeface="Optima" charset="0"/>
                <a:cs typeface="Optima" charset="0"/>
              </a:rPr>
              <a:t>want</a:t>
            </a:r>
            <a:endParaRPr sz="2109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47584" y="1227840"/>
            <a:ext cx="4393540" cy="4447120"/>
          </a:xfrm>
          <a:custGeom>
            <a:avLst/>
            <a:gdLst/>
            <a:ahLst/>
            <a:cxnLst/>
            <a:rect l="l" t="t" r="r" b="b"/>
            <a:pathLst>
              <a:path w="6248400" h="6324600">
                <a:moveTo>
                  <a:pt x="0" y="6324600"/>
                </a:moveTo>
                <a:lnTo>
                  <a:pt x="6248400" y="6324600"/>
                </a:lnTo>
                <a:lnTo>
                  <a:pt x="6248400" y="0"/>
                </a:lnTo>
                <a:lnTo>
                  <a:pt x="0" y="0"/>
                </a:lnTo>
                <a:lnTo>
                  <a:pt x="0" y="6324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76055" y="1468922"/>
            <a:ext cx="3321155" cy="42084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 dirty="0">
              <a:latin typeface="Optima" charset="0"/>
              <a:ea typeface="Optima" charset="0"/>
              <a:cs typeface="Optima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34527" y="137451"/>
            <a:ext cx="2680445" cy="301405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spcBef>
                <a:spcPts val="70"/>
              </a:spcBef>
            </a:pPr>
            <a:r>
              <a:rPr sz="2109" spc="-49" dirty="0">
                <a:latin typeface="Optima" charset="0"/>
                <a:ea typeface="Optima" charset="0"/>
                <a:cs typeface="Optima" charset="0"/>
              </a:rPr>
              <a:t>This </a:t>
            </a:r>
            <a:r>
              <a:rPr sz="2109" spc="-25" dirty="0">
                <a:latin typeface="Optima" charset="0"/>
                <a:ea typeface="Optima" charset="0"/>
                <a:cs typeface="Optima" charset="0"/>
              </a:rPr>
              <a:t>is </a:t>
            </a:r>
            <a:r>
              <a:rPr sz="2109" spc="-67" dirty="0">
                <a:latin typeface="Optima" charset="0"/>
                <a:ea typeface="Optima" charset="0"/>
                <a:cs typeface="Optima" charset="0"/>
              </a:rPr>
              <a:t>what </a:t>
            </a:r>
            <a:r>
              <a:rPr sz="2109" spc="-14" dirty="0">
                <a:latin typeface="Optima" charset="0"/>
                <a:ea typeface="Optima" charset="0"/>
                <a:cs typeface="Optima" charset="0"/>
              </a:rPr>
              <a:t>we</a:t>
            </a:r>
            <a:r>
              <a:rPr sz="2109" spc="-99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sz="2109" spc="-120" dirty="0">
                <a:latin typeface="Optima" charset="0"/>
                <a:ea typeface="Optima" charset="0"/>
                <a:cs typeface="Optima" charset="0"/>
              </a:rPr>
              <a:t>get</a:t>
            </a:r>
            <a:endParaRPr sz="2109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8436" y="6448496"/>
            <a:ext cx="23609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2429"/>
              </a:lnSpc>
            </a:pPr>
            <a:r>
              <a:rPr sz="2109" spc="148" dirty="0">
                <a:latin typeface="Optima" charset="0"/>
                <a:ea typeface="Optima" charset="0"/>
                <a:cs typeface="Optima" charset="0"/>
              </a:rPr>
              <a:t>Ho </a:t>
            </a:r>
            <a:r>
              <a:rPr sz="2109" spc="-17" dirty="0">
                <a:latin typeface="Optima" charset="0"/>
                <a:ea typeface="Optima" charset="0"/>
                <a:cs typeface="Optima" charset="0"/>
              </a:rPr>
              <a:t>and </a:t>
            </a:r>
            <a:r>
              <a:rPr sz="2109" spc="-28" dirty="0">
                <a:latin typeface="Optima" charset="0"/>
                <a:ea typeface="Optima" charset="0"/>
                <a:cs typeface="Optima" charset="0"/>
              </a:rPr>
              <a:t>Ané,</a:t>
            </a:r>
            <a:r>
              <a:rPr sz="2109" spc="-404" dirty="0">
                <a:latin typeface="Optima" charset="0"/>
                <a:ea typeface="Optima" charset="0"/>
                <a:cs typeface="Optima" charset="0"/>
              </a:rPr>
              <a:t> </a:t>
            </a:r>
            <a:r>
              <a:rPr sz="2109" spc="60" dirty="0">
                <a:latin typeface="Optima" charset="0"/>
                <a:ea typeface="Optima" charset="0"/>
                <a:cs typeface="Optima" charset="0"/>
              </a:rPr>
              <a:t>2014</a:t>
            </a:r>
            <a:endParaRPr sz="2109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8D585B5-21DC-60CF-0DC9-AF4C804D037D}"/>
              </a:ext>
            </a:extLst>
          </p:cNvPr>
          <p:cNvSpPr/>
          <p:nvPr/>
        </p:nvSpPr>
        <p:spPr>
          <a:xfrm>
            <a:off x="3283148" y="977801"/>
            <a:ext cx="5615230" cy="5465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97E2D83-6C73-E7E5-2FCC-751DF2B4379F}"/>
              </a:ext>
            </a:extLst>
          </p:cNvPr>
          <p:cNvSpPr/>
          <p:nvPr/>
        </p:nvSpPr>
        <p:spPr>
          <a:xfrm>
            <a:off x="5613368" y="1237811"/>
            <a:ext cx="1701604" cy="4382378"/>
          </a:xfrm>
          <a:custGeom>
            <a:avLst/>
            <a:gdLst/>
            <a:ahLst/>
            <a:cxnLst/>
            <a:rect l="l" t="t" r="r" b="b"/>
            <a:pathLst>
              <a:path w="2419984" h="6232525">
                <a:moveTo>
                  <a:pt x="2419870" y="6041313"/>
                </a:moveTo>
                <a:lnTo>
                  <a:pt x="2259723" y="6102527"/>
                </a:lnTo>
                <a:lnTo>
                  <a:pt x="2401011" y="6232067"/>
                </a:lnTo>
                <a:lnTo>
                  <a:pt x="2419870" y="6041313"/>
                </a:lnTo>
                <a:close/>
              </a:path>
              <a:path w="2419984" h="6232525">
                <a:moveTo>
                  <a:pt x="2239111" y="5728474"/>
                </a:moveTo>
                <a:lnTo>
                  <a:pt x="2185720" y="5748870"/>
                </a:lnTo>
                <a:lnTo>
                  <a:pt x="2267343" y="5962408"/>
                </a:lnTo>
                <a:lnTo>
                  <a:pt x="2320721" y="5941999"/>
                </a:lnTo>
                <a:lnTo>
                  <a:pt x="2239111" y="5728474"/>
                </a:lnTo>
                <a:close/>
              </a:path>
              <a:path w="2419984" h="6232525">
                <a:moveTo>
                  <a:pt x="2096274" y="5354789"/>
                </a:moveTo>
                <a:lnTo>
                  <a:pt x="2042883" y="5375186"/>
                </a:lnTo>
                <a:lnTo>
                  <a:pt x="2124506" y="5588723"/>
                </a:lnTo>
                <a:lnTo>
                  <a:pt x="2177884" y="5568315"/>
                </a:lnTo>
                <a:lnTo>
                  <a:pt x="2096274" y="5354789"/>
                </a:lnTo>
                <a:close/>
              </a:path>
              <a:path w="2419984" h="6232525">
                <a:moveTo>
                  <a:pt x="1953437" y="4981105"/>
                </a:moveTo>
                <a:lnTo>
                  <a:pt x="1900046" y="5001514"/>
                </a:lnTo>
                <a:lnTo>
                  <a:pt x="1981669" y="5215039"/>
                </a:lnTo>
                <a:lnTo>
                  <a:pt x="2035047" y="5194642"/>
                </a:lnTo>
                <a:lnTo>
                  <a:pt x="1953437" y="4981105"/>
                </a:lnTo>
                <a:close/>
              </a:path>
              <a:path w="2419984" h="6232525">
                <a:moveTo>
                  <a:pt x="1810600" y="4607420"/>
                </a:moveTo>
                <a:lnTo>
                  <a:pt x="1757210" y="4627829"/>
                </a:lnTo>
                <a:lnTo>
                  <a:pt x="1838833" y="4841367"/>
                </a:lnTo>
                <a:lnTo>
                  <a:pt x="1892211" y="4820958"/>
                </a:lnTo>
                <a:lnTo>
                  <a:pt x="1810600" y="4607420"/>
                </a:lnTo>
                <a:close/>
              </a:path>
              <a:path w="2419984" h="6232525">
                <a:moveTo>
                  <a:pt x="1667764" y="4233748"/>
                </a:moveTo>
                <a:lnTo>
                  <a:pt x="1614373" y="4254144"/>
                </a:lnTo>
                <a:lnTo>
                  <a:pt x="1695996" y="4467682"/>
                </a:lnTo>
                <a:lnTo>
                  <a:pt x="1749386" y="4447273"/>
                </a:lnTo>
                <a:lnTo>
                  <a:pt x="1667764" y="4233748"/>
                </a:lnTo>
                <a:close/>
              </a:path>
              <a:path w="2419984" h="6232525">
                <a:moveTo>
                  <a:pt x="1524927" y="3860063"/>
                </a:moveTo>
                <a:lnTo>
                  <a:pt x="1471536" y="3880472"/>
                </a:lnTo>
                <a:lnTo>
                  <a:pt x="1553159" y="4093997"/>
                </a:lnTo>
                <a:lnTo>
                  <a:pt x="1606537" y="4073588"/>
                </a:lnTo>
                <a:lnTo>
                  <a:pt x="1524927" y="3860063"/>
                </a:lnTo>
                <a:close/>
              </a:path>
              <a:path w="2419984" h="6232525">
                <a:moveTo>
                  <a:pt x="1382090" y="3486378"/>
                </a:moveTo>
                <a:lnTo>
                  <a:pt x="1328699" y="3506787"/>
                </a:lnTo>
                <a:lnTo>
                  <a:pt x="1410322" y="3720312"/>
                </a:lnTo>
                <a:lnTo>
                  <a:pt x="1463713" y="3699916"/>
                </a:lnTo>
                <a:lnTo>
                  <a:pt x="1382090" y="3486378"/>
                </a:lnTo>
                <a:close/>
              </a:path>
              <a:path w="2419984" h="6232525">
                <a:moveTo>
                  <a:pt x="1239253" y="3112693"/>
                </a:moveTo>
                <a:lnTo>
                  <a:pt x="1185862" y="3133102"/>
                </a:lnTo>
                <a:lnTo>
                  <a:pt x="1267485" y="3346640"/>
                </a:lnTo>
                <a:lnTo>
                  <a:pt x="1320876" y="3326231"/>
                </a:lnTo>
                <a:lnTo>
                  <a:pt x="1239253" y="3112693"/>
                </a:lnTo>
                <a:close/>
              </a:path>
              <a:path w="2419984" h="6232525">
                <a:moveTo>
                  <a:pt x="1096416" y="2739021"/>
                </a:moveTo>
                <a:lnTo>
                  <a:pt x="1043025" y="2759417"/>
                </a:lnTo>
                <a:lnTo>
                  <a:pt x="1124648" y="2972955"/>
                </a:lnTo>
                <a:lnTo>
                  <a:pt x="1178039" y="2952546"/>
                </a:lnTo>
                <a:lnTo>
                  <a:pt x="1096416" y="2739021"/>
                </a:lnTo>
                <a:close/>
              </a:path>
              <a:path w="2419984" h="6232525">
                <a:moveTo>
                  <a:pt x="953579" y="2365336"/>
                </a:moveTo>
                <a:lnTo>
                  <a:pt x="900188" y="2385745"/>
                </a:lnTo>
                <a:lnTo>
                  <a:pt x="981811" y="2599270"/>
                </a:lnTo>
                <a:lnTo>
                  <a:pt x="1035202" y="2578874"/>
                </a:lnTo>
                <a:lnTo>
                  <a:pt x="953579" y="2365336"/>
                </a:lnTo>
                <a:close/>
              </a:path>
              <a:path w="2419984" h="6232525">
                <a:moveTo>
                  <a:pt x="810742" y="1991652"/>
                </a:moveTo>
                <a:lnTo>
                  <a:pt x="757351" y="2012061"/>
                </a:lnTo>
                <a:lnTo>
                  <a:pt x="838974" y="2225598"/>
                </a:lnTo>
                <a:lnTo>
                  <a:pt x="892365" y="2205189"/>
                </a:lnTo>
                <a:lnTo>
                  <a:pt x="810742" y="1991652"/>
                </a:lnTo>
                <a:close/>
              </a:path>
              <a:path w="2419984" h="6232525">
                <a:moveTo>
                  <a:pt x="667905" y="1617980"/>
                </a:moveTo>
                <a:lnTo>
                  <a:pt x="614514" y="1638376"/>
                </a:lnTo>
                <a:lnTo>
                  <a:pt x="696137" y="1851914"/>
                </a:lnTo>
                <a:lnTo>
                  <a:pt x="749528" y="1831505"/>
                </a:lnTo>
                <a:lnTo>
                  <a:pt x="667905" y="1617980"/>
                </a:lnTo>
                <a:close/>
              </a:path>
              <a:path w="2419984" h="6232525">
                <a:moveTo>
                  <a:pt x="525068" y="1244295"/>
                </a:moveTo>
                <a:lnTo>
                  <a:pt x="471677" y="1264704"/>
                </a:lnTo>
                <a:lnTo>
                  <a:pt x="553300" y="1478229"/>
                </a:lnTo>
                <a:lnTo>
                  <a:pt x="606691" y="1457820"/>
                </a:lnTo>
                <a:lnTo>
                  <a:pt x="525068" y="1244295"/>
                </a:lnTo>
                <a:close/>
              </a:path>
              <a:path w="2419984" h="6232525">
                <a:moveTo>
                  <a:pt x="382231" y="870610"/>
                </a:moveTo>
                <a:lnTo>
                  <a:pt x="328841" y="891019"/>
                </a:lnTo>
                <a:lnTo>
                  <a:pt x="410463" y="1104544"/>
                </a:lnTo>
                <a:lnTo>
                  <a:pt x="463854" y="1084148"/>
                </a:lnTo>
                <a:lnTo>
                  <a:pt x="382231" y="870610"/>
                </a:lnTo>
                <a:close/>
              </a:path>
              <a:path w="2419984" h="6232525">
                <a:moveTo>
                  <a:pt x="239394" y="496925"/>
                </a:moveTo>
                <a:lnTo>
                  <a:pt x="186016" y="517334"/>
                </a:lnTo>
                <a:lnTo>
                  <a:pt x="267627" y="730872"/>
                </a:lnTo>
                <a:lnTo>
                  <a:pt x="321017" y="710463"/>
                </a:lnTo>
                <a:lnTo>
                  <a:pt x="239394" y="496925"/>
                </a:lnTo>
                <a:close/>
              </a:path>
              <a:path w="2419984" h="6232525">
                <a:moveTo>
                  <a:pt x="114553" y="170345"/>
                </a:moveTo>
                <a:lnTo>
                  <a:pt x="53378" y="170345"/>
                </a:lnTo>
                <a:lnTo>
                  <a:pt x="124790" y="357187"/>
                </a:lnTo>
                <a:lnTo>
                  <a:pt x="178180" y="336778"/>
                </a:lnTo>
                <a:lnTo>
                  <a:pt x="114553" y="170345"/>
                </a:lnTo>
                <a:close/>
              </a:path>
              <a:path w="2419984" h="6232525">
                <a:moveTo>
                  <a:pt x="18859" y="0"/>
                </a:moveTo>
                <a:lnTo>
                  <a:pt x="0" y="190754"/>
                </a:lnTo>
                <a:lnTo>
                  <a:pt x="53378" y="170345"/>
                </a:lnTo>
                <a:lnTo>
                  <a:pt x="114553" y="170345"/>
                </a:lnTo>
                <a:lnTo>
                  <a:pt x="106756" y="149948"/>
                </a:lnTo>
                <a:lnTo>
                  <a:pt x="160146" y="129540"/>
                </a:lnTo>
                <a:lnTo>
                  <a:pt x="188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66">
              <a:latin typeface="Optima" charset="0"/>
              <a:ea typeface="Optima" charset="0"/>
              <a:cs typeface="Optima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5BA037-CADF-F1A9-FB8F-61E0BEB310FB}"/>
              </a:ext>
            </a:extLst>
          </p:cNvPr>
          <p:cNvSpPr txBox="1"/>
          <p:nvPr/>
        </p:nvSpPr>
        <p:spPr>
          <a:xfrm>
            <a:off x="3803019" y="570324"/>
            <a:ext cx="319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is x in </a:t>
            </a:r>
            <a:r>
              <a:rPr lang="en-US" sz="2800" dirty="0" err="1"/>
              <a:t>x+y</a:t>
            </a:r>
            <a:r>
              <a:rPr lang="en-US" sz="2800" dirty="0"/>
              <a:t>=5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18E578F7-5B9F-008A-8200-F27A0106E02B}"/>
              </a:ext>
            </a:extLst>
          </p:cNvPr>
          <p:cNvSpPr>
            <a:spLocks noChangeAspect="1"/>
          </p:cNvSpPr>
          <p:nvPr/>
        </p:nvSpPr>
        <p:spPr>
          <a:xfrm>
            <a:off x="2954935" y="1269107"/>
            <a:ext cx="5639319" cy="5336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35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7E436-62A6-613E-6C67-374205C6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45" r="50676" b="50421"/>
          <a:stretch>
            <a:fillRect/>
          </a:stretch>
        </p:blipFill>
        <p:spPr>
          <a:xfrm>
            <a:off x="174146" y="1216300"/>
            <a:ext cx="5913598" cy="3990690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BE35376A-F5EA-0AA3-6E8D-9BDCCAFEEB88}"/>
              </a:ext>
            </a:extLst>
          </p:cNvPr>
          <p:cNvSpPr txBox="1"/>
          <p:nvPr/>
        </p:nvSpPr>
        <p:spPr>
          <a:xfrm>
            <a:off x="526105" y="6504768"/>
            <a:ext cx="23609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2429"/>
              </a:lnSpc>
            </a:pPr>
            <a:r>
              <a:rPr lang="en-US" sz="2109" spc="148" dirty="0" err="1">
                <a:latin typeface="Optima" charset="0"/>
                <a:ea typeface="Optima" charset="0"/>
                <a:cs typeface="Optima" charset="0"/>
              </a:rPr>
              <a:t>Cornuaut</a:t>
            </a:r>
            <a:r>
              <a:rPr lang="en-US" sz="2109" spc="148" dirty="0">
                <a:latin typeface="Optima" charset="0"/>
                <a:ea typeface="Optima" charset="0"/>
                <a:cs typeface="Optima" charset="0"/>
              </a:rPr>
              <a:t> 2014</a:t>
            </a:r>
            <a:endParaRPr sz="2109" dirty="0">
              <a:latin typeface="Optima" charset="0"/>
              <a:ea typeface="Optima" charset="0"/>
              <a:cs typeface="Optim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3961B-728A-101C-A15A-5A306367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306" r="50676"/>
          <a:stretch>
            <a:fillRect/>
          </a:stretch>
        </p:blipFill>
        <p:spPr>
          <a:xfrm>
            <a:off x="6087744" y="1216300"/>
            <a:ext cx="6063680" cy="3964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A7533B-0142-357A-66D5-4E450E65DCA0}"/>
              </a:ext>
            </a:extLst>
          </p:cNvPr>
          <p:cNvSpPr txBox="1"/>
          <p:nvPr/>
        </p:nvSpPr>
        <p:spPr>
          <a:xfrm>
            <a:off x="1951348" y="772998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Theta and ancestral state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77B07-E416-23EF-D5EF-3991CE47F4B9}"/>
              </a:ext>
            </a:extLst>
          </p:cNvPr>
          <p:cNvSpPr txBox="1"/>
          <p:nvPr/>
        </p:nvSpPr>
        <p:spPr>
          <a:xfrm>
            <a:off x="7964760" y="820546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Alpha and rho</a:t>
            </a:r>
          </a:p>
        </p:txBody>
      </p:sp>
    </p:spTree>
    <p:extLst>
      <p:ext uri="{BB962C8B-B14F-4D97-AF65-F5344CB8AC3E}">
        <p14:creationId xmlns:p14="http://schemas.microsoft.com/office/powerpoint/2010/main" val="44924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CE5A11-ACCC-04B6-EE4F-3F5DF242E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68" y="332943"/>
            <a:ext cx="6231486" cy="62314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CA73D2-FA8C-2529-1AC8-7DB23026A4F8}"/>
              </a:ext>
            </a:extLst>
          </p:cNvPr>
          <p:cNvSpPr/>
          <p:nvPr/>
        </p:nvSpPr>
        <p:spPr>
          <a:xfrm>
            <a:off x="4307305" y="770021"/>
            <a:ext cx="4066674" cy="4572000"/>
          </a:xfrm>
          <a:prstGeom prst="rect">
            <a:avLst/>
          </a:prstGeom>
          <a:solidFill>
            <a:srgbClr val="00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information zone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16C4-BCFB-8410-1392-85C213D0580A}"/>
              </a:ext>
            </a:extLst>
          </p:cNvPr>
          <p:cNvSpPr txBox="1"/>
          <p:nvPr/>
        </p:nvSpPr>
        <p:spPr>
          <a:xfrm>
            <a:off x="8891336" y="5991727"/>
            <a:ext cx="2210862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180120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2B07A8F-1E7E-6600-2579-AF0A550B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2" y="0"/>
            <a:ext cx="998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F28D66B9-ED25-F80C-4CEB-A2F912D9BE04}"/>
              </a:ext>
            </a:extLst>
          </p:cNvPr>
          <p:cNvSpPr txBox="1"/>
          <p:nvPr/>
        </p:nvSpPr>
        <p:spPr>
          <a:xfrm rot="16200000">
            <a:off x="-1603536" y="4561691"/>
            <a:ext cx="394476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2429"/>
              </a:lnSpc>
            </a:pPr>
            <a:r>
              <a:rPr lang="en-US" sz="2109" spc="148" dirty="0">
                <a:latin typeface="Optima" charset="0"/>
                <a:ea typeface="Optima" charset="0"/>
                <a:cs typeface="Optima" charset="0"/>
              </a:rPr>
              <a:t>Liow, Uyeda &amp; Hunt, 2023</a:t>
            </a:r>
            <a:endParaRPr sz="2109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BA3AE-F20E-8067-F6CF-4893DCDB2F48}"/>
              </a:ext>
            </a:extLst>
          </p:cNvPr>
          <p:cNvSpPr txBox="1"/>
          <p:nvPr/>
        </p:nvSpPr>
        <p:spPr>
          <a:xfrm>
            <a:off x="10929101" y="2967335"/>
            <a:ext cx="1168259" cy="9233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Add tips and fossils</a:t>
            </a:r>
          </a:p>
        </p:txBody>
      </p:sp>
    </p:spTree>
    <p:extLst>
      <p:ext uri="{BB962C8B-B14F-4D97-AF65-F5344CB8AC3E}">
        <p14:creationId xmlns:p14="http://schemas.microsoft.com/office/powerpoint/2010/main" val="3940905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DBA05-70FD-5300-5012-B3D5564C0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28B2-7F91-193B-F42C-3A89E94B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Lessons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50130-4577-7438-CA5E-B9FD4FCD07A9}"/>
              </a:ext>
            </a:extLst>
          </p:cNvPr>
          <p:cNvSpPr txBox="1"/>
          <p:nvPr/>
        </p:nvSpPr>
        <p:spPr>
          <a:xfrm>
            <a:off x="580464" y="1902628"/>
            <a:ext cx="97827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Always account for measurement error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phylogenetic uncertainty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parameter estimation error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model inadequacy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Always account for identifiability issues</a:t>
            </a:r>
          </a:p>
          <a:p>
            <a:pPr>
              <a:spcAft>
                <a:spcPts val="24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846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0B32D-781E-957D-DE69-978EB56F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45755"/>
            <a:ext cx="8610600" cy="1293028"/>
          </a:xfrm>
        </p:spPr>
        <p:txBody>
          <a:bodyPr/>
          <a:lstStyle/>
          <a:p>
            <a:r>
              <a:rPr lang="en-US" dirty="0"/>
              <a:t>Measurement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9B1AA-1EBB-5C66-C717-8AF88F61171F}"/>
              </a:ext>
            </a:extLst>
          </p:cNvPr>
          <p:cNvSpPr txBox="1"/>
          <p:nvPr/>
        </p:nvSpPr>
        <p:spPr>
          <a:xfrm>
            <a:off x="900752" y="1883391"/>
            <a:ext cx="3794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sources:</a:t>
            </a:r>
          </a:p>
          <a:p>
            <a:r>
              <a:rPr lang="en-US" dirty="0"/>
              <a:t>	Equipment error/imprecision</a:t>
            </a:r>
          </a:p>
          <a:p>
            <a:r>
              <a:rPr lang="en-US" dirty="0"/>
              <a:t>	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151CA-8D72-1D62-67FB-2B9CCEFFE26F}"/>
              </a:ext>
            </a:extLst>
          </p:cNvPr>
          <p:cNvGrpSpPr/>
          <p:nvPr/>
        </p:nvGrpSpPr>
        <p:grpSpPr>
          <a:xfrm>
            <a:off x="5722732" y="948356"/>
            <a:ext cx="6469268" cy="6907172"/>
            <a:chOff x="5972114" y="1211593"/>
            <a:chExt cx="1781061" cy="17810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12F138-B623-642C-13C7-EF632922E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60" t="45261" r="79468" b="27012"/>
            <a:stretch>
              <a:fillRect/>
            </a:stretch>
          </p:blipFill>
          <p:spPr>
            <a:xfrm>
              <a:off x="6158903" y="1352775"/>
              <a:ext cx="1266076" cy="3831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FC3320-B346-1EBC-E1EA-D60FA8C56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72114" y="1211593"/>
              <a:ext cx="1781061" cy="178106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A2AA62B-AC34-3032-22DF-1217F8C079D7}"/>
                </a:ext>
              </a:extLst>
            </p:cNvPr>
            <p:cNvCxnSpPr/>
            <p:nvPr/>
          </p:nvCxnSpPr>
          <p:spPr>
            <a:xfrm>
              <a:off x="6322693" y="1735923"/>
              <a:ext cx="0" cy="498430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611BB2D-ED79-1A65-7AB6-6181EE976E6E}"/>
                </a:ext>
              </a:extLst>
            </p:cNvPr>
            <p:cNvCxnSpPr/>
            <p:nvPr/>
          </p:nvCxnSpPr>
          <p:spPr>
            <a:xfrm>
              <a:off x="7375639" y="1735923"/>
              <a:ext cx="0" cy="498430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CD3883-C094-E7E1-4268-516196856057}"/>
                </a:ext>
              </a:extLst>
            </p:cNvPr>
            <p:cNvCxnSpPr/>
            <p:nvPr/>
          </p:nvCxnSpPr>
          <p:spPr>
            <a:xfrm>
              <a:off x="7309830" y="1735923"/>
              <a:ext cx="0" cy="498430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18114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0C98-9BB4-5312-021B-E899FCE0D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489" y="166062"/>
            <a:ext cx="8610600" cy="1293028"/>
          </a:xfrm>
        </p:spPr>
        <p:txBody>
          <a:bodyPr/>
          <a:lstStyle/>
          <a:p>
            <a:r>
              <a:rPr lang="en-US" dirty="0"/>
              <a:t>Can Rev Bayes save us all?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F42BF-D0D0-A6B3-A2D6-DF8A623DFDA7}"/>
              </a:ext>
            </a:extLst>
          </p:cNvPr>
          <p:cNvSpPr txBox="1"/>
          <p:nvPr/>
        </p:nvSpPr>
        <p:spPr>
          <a:xfrm>
            <a:off x="580464" y="1902628"/>
            <a:ext cx="97827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measurement error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phylogenetic uncertainty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parameter estimation error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model inadequacy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identifiability issues</a:t>
            </a:r>
          </a:p>
          <a:p>
            <a:pPr>
              <a:spcAft>
                <a:spcPts val="24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66873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728A6-E71D-C168-F69D-067BE0395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5A3DD-6B29-903E-6FF5-71237CD6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489" y="166062"/>
            <a:ext cx="8610600" cy="1293028"/>
          </a:xfrm>
        </p:spPr>
        <p:txBody>
          <a:bodyPr/>
          <a:lstStyle/>
          <a:p>
            <a:r>
              <a:rPr lang="en-US" dirty="0"/>
              <a:t>Can Rev Bayes save us all?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B2B60-5EBC-05C1-AFF8-89EF04667D8C}"/>
              </a:ext>
            </a:extLst>
          </p:cNvPr>
          <p:cNvSpPr txBox="1"/>
          <p:nvPr/>
        </p:nvSpPr>
        <p:spPr>
          <a:xfrm>
            <a:off x="580464" y="1902628"/>
            <a:ext cx="97827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measurement error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not exclusively but yes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phylogenetic uncertainty</a:t>
            </a:r>
            <a:r>
              <a:rPr lang="en-US" sz="3200" dirty="0">
                <a:sym typeface="Wingdings" pitchFamily="2" charset="2"/>
              </a:rPr>
              <a:t></a:t>
            </a:r>
            <a:endParaRPr lang="en-US" sz="3200" dirty="0"/>
          </a:p>
          <a:p>
            <a:pPr>
              <a:spcAft>
                <a:spcPts val="2400"/>
              </a:spcAft>
            </a:pPr>
            <a:r>
              <a:rPr lang="en-US" sz="3200" dirty="0"/>
              <a:t>parameter estimation error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yes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model inadequacy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no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identifiability issues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yes with priors</a:t>
            </a:r>
          </a:p>
          <a:p>
            <a:pPr>
              <a:spcAft>
                <a:spcPts val="24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9018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02C6A-C1CC-FC33-FD54-729D5469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7C41DAD-85C8-5B18-2D05-745ADD5C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539752"/>
            <a:ext cx="10795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etails are in the caption following the image">
            <a:extLst>
              <a:ext uri="{FF2B5EF4-FFF2-40B4-BE49-F238E27FC236}">
                <a16:creationId xmlns:a16="http://schemas.microsoft.com/office/drawing/2014/main" id="{AE918E62-BEF0-72C8-4F06-62425E6CF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44"/>
          <a:stretch>
            <a:fillRect/>
          </a:stretch>
        </p:blipFill>
        <p:spPr bwMode="auto">
          <a:xfrm>
            <a:off x="1049161" y="4703994"/>
            <a:ext cx="9867900" cy="20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BF6FF1-D128-3062-A9D1-7FB297CB2FC2}"/>
              </a:ext>
            </a:extLst>
          </p:cNvPr>
          <p:cNvCxnSpPr/>
          <p:nvPr/>
        </p:nvCxnSpPr>
        <p:spPr>
          <a:xfrm flipH="1" flipV="1">
            <a:off x="2190044" y="2460980"/>
            <a:ext cx="158045" cy="268675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E585AB-4D81-D9C0-5F42-DC255329E74E}"/>
              </a:ext>
            </a:extLst>
          </p:cNvPr>
          <p:cNvCxnSpPr>
            <a:cxnSpLocks/>
          </p:cNvCxnSpPr>
          <p:nvPr/>
        </p:nvCxnSpPr>
        <p:spPr>
          <a:xfrm flipH="1" flipV="1">
            <a:off x="2269066" y="2381958"/>
            <a:ext cx="2325512" cy="250613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A83A43-0544-3274-8294-FAE76DA75A61}"/>
              </a:ext>
            </a:extLst>
          </p:cNvPr>
          <p:cNvCxnSpPr>
            <a:cxnSpLocks/>
          </p:cNvCxnSpPr>
          <p:nvPr/>
        </p:nvCxnSpPr>
        <p:spPr>
          <a:xfrm flipH="1" flipV="1">
            <a:off x="3172178" y="2460980"/>
            <a:ext cx="4809066" cy="242711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ABB40F-84AE-44F3-05E3-E2DAC0F56D0A}"/>
              </a:ext>
            </a:extLst>
          </p:cNvPr>
          <p:cNvSpPr txBox="1"/>
          <p:nvPr/>
        </p:nvSpPr>
        <p:spPr>
          <a:xfrm>
            <a:off x="2799644" y="121739"/>
            <a:ext cx="7484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MCMC machinery can incorporate phylogenetic uncertainty</a:t>
            </a:r>
          </a:p>
        </p:txBody>
      </p:sp>
    </p:spTree>
    <p:extLst>
      <p:ext uri="{BB962C8B-B14F-4D97-AF65-F5344CB8AC3E}">
        <p14:creationId xmlns:p14="http://schemas.microsoft.com/office/powerpoint/2010/main" val="3823954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E81A6-3A7B-8A31-0A41-001BF5A44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82006-F819-8047-F2D0-E6F1B7E0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489" y="166062"/>
            <a:ext cx="8610600" cy="1293028"/>
          </a:xfrm>
        </p:spPr>
        <p:txBody>
          <a:bodyPr/>
          <a:lstStyle/>
          <a:p>
            <a:r>
              <a:rPr lang="en-US" dirty="0"/>
              <a:t>Can Rev Bayes save us all?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65B69-A906-3E9A-3993-F4DF629E1161}"/>
              </a:ext>
            </a:extLst>
          </p:cNvPr>
          <p:cNvSpPr txBox="1"/>
          <p:nvPr/>
        </p:nvSpPr>
        <p:spPr>
          <a:xfrm>
            <a:off x="580464" y="1902628"/>
            <a:ext cx="97827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dirty="0"/>
              <a:t>measurement error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not exclusively but yes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phylogenetic uncertainty</a:t>
            </a:r>
            <a:r>
              <a:rPr lang="en-US" sz="3200" dirty="0">
                <a:sym typeface="Wingdings" pitchFamily="2" charset="2"/>
              </a:rPr>
              <a:t> yes</a:t>
            </a:r>
            <a:endParaRPr lang="en-US" sz="3200" dirty="0"/>
          </a:p>
          <a:p>
            <a:pPr>
              <a:spcAft>
                <a:spcPts val="2400"/>
              </a:spcAft>
            </a:pPr>
            <a:r>
              <a:rPr lang="en-US" sz="3200" dirty="0"/>
              <a:t>parameter estimation error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yes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model inadequacy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no</a:t>
            </a:r>
          </a:p>
          <a:p>
            <a:pPr>
              <a:spcAft>
                <a:spcPts val="2400"/>
              </a:spcAft>
            </a:pPr>
            <a:r>
              <a:rPr lang="en-US" sz="3200" dirty="0"/>
              <a:t>identifiability issues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/>
              <a:t> no</a:t>
            </a:r>
          </a:p>
          <a:p>
            <a:pPr>
              <a:spcAft>
                <a:spcPts val="24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496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1318B-8530-F07C-2093-2F2D6F648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AE85-CA7B-ECF5-7CD0-A0C6DE33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45755"/>
            <a:ext cx="8610600" cy="1293028"/>
          </a:xfrm>
        </p:spPr>
        <p:txBody>
          <a:bodyPr/>
          <a:lstStyle/>
          <a:p>
            <a:r>
              <a:rPr lang="en-US" dirty="0"/>
              <a:t>Measurement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627A0-A9AC-81D4-5880-B6DB62FA232D}"/>
              </a:ext>
            </a:extLst>
          </p:cNvPr>
          <p:cNvSpPr txBox="1"/>
          <p:nvPr/>
        </p:nvSpPr>
        <p:spPr>
          <a:xfrm>
            <a:off x="900752" y="1883391"/>
            <a:ext cx="3794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sources:</a:t>
            </a:r>
          </a:p>
          <a:p>
            <a:r>
              <a:rPr lang="en-US" dirty="0"/>
              <a:t>	Equipment error/imprecision</a:t>
            </a:r>
          </a:p>
          <a:p>
            <a:r>
              <a:rPr lang="en-US" dirty="0"/>
              <a:t>	Interobserver error</a:t>
            </a:r>
          </a:p>
          <a:p>
            <a:r>
              <a:rPr lang="en-US" dirty="0"/>
              <a:t>	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F2D44-2A28-90E9-47F0-53A8926016EA}"/>
              </a:ext>
            </a:extLst>
          </p:cNvPr>
          <p:cNvGrpSpPr/>
          <p:nvPr/>
        </p:nvGrpSpPr>
        <p:grpSpPr>
          <a:xfrm>
            <a:off x="5722732" y="948356"/>
            <a:ext cx="6469268" cy="6907172"/>
            <a:chOff x="5972114" y="1211593"/>
            <a:chExt cx="1781061" cy="17810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B82EE0-D16A-BC57-17FC-4DB5ADCDF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60" t="45261" r="79468" b="27012"/>
            <a:stretch>
              <a:fillRect/>
            </a:stretch>
          </p:blipFill>
          <p:spPr>
            <a:xfrm>
              <a:off x="6158903" y="1352775"/>
              <a:ext cx="1266076" cy="3831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20A69B-4134-9C77-A62C-D8B872A2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72114" y="1211593"/>
              <a:ext cx="1781061" cy="178106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C74118-B512-4AB6-5018-5E94F669ABE8}"/>
                </a:ext>
              </a:extLst>
            </p:cNvPr>
            <p:cNvCxnSpPr/>
            <p:nvPr/>
          </p:nvCxnSpPr>
          <p:spPr>
            <a:xfrm>
              <a:off x="6322693" y="1735923"/>
              <a:ext cx="0" cy="498430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8AB54E-8295-ABBE-7437-951EEFEC3089}"/>
                </a:ext>
              </a:extLst>
            </p:cNvPr>
            <p:cNvCxnSpPr/>
            <p:nvPr/>
          </p:nvCxnSpPr>
          <p:spPr>
            <a:xfrm>
              <a:off x="7375639" y="1735923"/>
              <a:ext cx="0" cy="498430"/>
            </a:xfrm>
            <a:prstGeom prst="line">
              <a:avLst/>
            </a:prstGeom>
            <a:ln w="317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ACB55D-FB4C-21F8-E8E0-924BAC74A2D7}"/>
                </a:ext>
              </a:extLst>
            </p:cNvPr>
            <p:cNvCxnSpPr/>
            <p:nvPr/>
          </p:nvCxnSpPr>
          <p:spPr>
            <a:xfrm>
              <a:off x="7309830" y="1735923"/>
              <a:ext cx="0" cy="498430"/>
            </a:xfrm>
            <a:prstGeom prst="line">
              <a:avLst/>
            </a:prstGeom>
            <a:ln w="317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CA663D-1B8D-A289-A2BB-99A2FAF5C233}"/>
              </a:ext>
            </a:extLst>
          </p:cNvPr>
          <p:cNvCxnSpPr/>
          <p:nvPr/>
        </p:nvCxnSpPr>
        <p:spPr>
          <a:xfrm>
            <a:off x="10692495" y="2981772"/>
            <a:ext cx="0" cy="1932972"/>
          </a:xfrm>
          <a:prstGeom prst="line">
            <a:avLst/>
          </a:prstGeom>
          <a:ln w="317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C44EEA4-6F75-F76D-658B-5C7F8D62A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344" y="3405407"/>
            <a:ext cx="4102045" cy="30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CB1DC-9D9E-051B-04D4-927D98A02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05CA-A5BC-EB66-8605-C7FF0B0A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45755"/>
            <a:ext cx="8610600" cy="1293028"/>
          </a:xfrm>
        </p:spPr>
        <p:txBody>
          <a:bodyPr/>
          <a:lstStyle/>
          <a:p>
            <a:r>
              <a:rPr lang="en-US" dirty="0"/>
              <a:t>Measurement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07F609-FCAA-E232-A9D5-AFA4310B48E9}"/>
              </a:ext>
            </a:extLst>
          </p:cNvPr>
          <p:cNvSpPr txBox="1"/>
          <p:nvPr/>
        </p:nvSpPr>
        <p:spPr>
          <a:xfrm>
            <a:off x="900752" y="1883391"/>
            <a:ext cx="37946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sources:</a:t>
            </a:r>
          </a:p>
          <a:p>
            <a:r>
              <a:rPr lang="en-US" dirty="0"/>
              <a:t>	Equipment error/imprecision</a:t>
            </a:r>
          </a:p>
          <a:p>
            <a:r>
              <a:rPr lang="en-US" dirty="0"/>
              <a:t>	Interobserver error</a:t>
            </a:r>
          </a:p>
          <a:p>
            <a:r>
              <a:rPr lang="en-US" dirty="0"/>
              <a:t>	Interobserver error</a:t>
            </a:r>
          </a:p>
          <a:p>
            <a:r>
              <a:rPr lang="en-US" dirty="0"/>
              <a:t>	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EF49C6-D016-114B-FD8D-EC5298713686}"/>
              </a:ext>
            </a:extLst>
          </p:cNvPr>
          <p:cNvGrpSpPr/>
          <p:nvPr/>
        </p:nvGrpSpPr>
        <p:grpSpPr>
          <a:xfrm>
            <a:off x="5722732" y="948356"/>
            <a:ext cx="6469268" cy="6907172"/>
            <a:chOff x="5972114" y="1211593"/>
            <a:chExt cx="1781061" cy="17810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B881FA-966A-D004-5BC8-84C6A2B28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60" t="45261" r="79468" b="27012"/>
            <a:stretch>
              <a:fillRect/>
            </a:stretch>
          </p:blipFill>
          <p:spPr>
            <a:xfrm>
              <a:off x="6158903" y="1352775"/>
              <a:ext cx="1266076" cy="3831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270E9D-0BC9-E52E-900D-1CE6334A5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72114" y="1211593"/>
              <a:ext cx="1781061" cy="178106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59FAC9-5A17-CD3C-4E0C-85E2005A9D03}"/>
                </a:ext>
              </a:extLst>
            </p:cNvPr>
            <p:cNvCxnSpPr/>
            <p:nvPr/>
          </p:nvCxnSpPr>
          <p:spPr>
            <a:xfrm>
              <a:off x="6322693" y="1735923"/>
              <a:ext cx="0" cy="498430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B08ACA-C708-7852-ADFF-4A9BA4F0B857}"/>
                </a:ext>
              </a:extLst>
            </p:cNvPr>
            <p:cNvCxnSpPr/>
            <p:nvPr/>
          </p:nvCxnSpPr>
          <p:spPr>
            <a:xfrm>
              <a:off x="7375639" y="1735923"/>
              <a:ext cx="0" cy="498430"/>
            </a:xfrm>
            <a:prstGeom prst="line">
              <a:avLst/>
            </a:prstGeom>
            <a:ln w="317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081671-4FA3-325D-D568-D458F24B1E68}"/>
                </a:ext>
              </a:extLst>
            </p:cNvPr>
            <p:cNvCxnSpPr/>
            <p:nvPr/>
          </p:nvCxnSpPr>
          <p:spPr>
            <a:xfrm>
              <a:off x="7309830" y="1735923"/>
              <a:ext cx="0" cy="498430"/>
            </a:xfrm>
            <a:prstGeom prst="line">
              <a:avLst/>
            </a:prstGeom>
            <a:ln w="317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C6EB28-7763-DCD8-8425-A59CBCF9E554}"/>
              </a:ext>
            </a:extLst>
          </p:cNvPr>
          <p:cNvCxnSpPr/>
          <p:nvPr/>
        </p:nvCxnSpPr>
        <p:spPr>
          <a:xfrm>
            <a:off x="10692495" y="2981772"/>
            <a:ext cx="0" cy="1932972"/>
          </a:xfrm>
          <a:prstGeom prst="line">
            <a:avLst/>
          </a:prstGeom>
          <a:ln w="317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English Word of The Day: Kitchen | SpanishDict Answers">
            <a:extLst>
              <a:ext uri="{FF2B5EF4-FFF2-40B4-BE49-F238E27FC236}">
                <a16:creationId xmlns:a16="http://schemas.microsoft.com/office/drawing/2014/main" id="{E1A3B8CE-EB01-D193-ED26-799F01E6F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380BC-5927-86EB-66F7-CDFBDE56F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91" y="3276599"/>
            <a:ext cx="5185064" cy="34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74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1BB1-2350-CC5C-7C0C-22E797F5A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06C21-086D-3CAB-F60B-A3FC938F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45755"/>
            <a:ext cx="8610600" cy="1293028"/>
          </a:xfrm>
        </p:spPr>
        <p:txBody>
          <a:bodyPr/>
          <a:lstStyle/>
          <a:p>
            <a:r>
              <a:rPr lang="en-US" dirty="0"/>
              <a:t>Measurement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FF765-41AB-7176-4BEE-08DC6299E739}"/>
              </a:ext>
            </a:extLst>
          </p:cNvPr>
          <p:cNvSpPr txBox="1"/>
          <p:nvPr/>
        </p:nvSpPr>
        <p:spPr>
          <a:xfrm>
            <a:off x="900752" y="1883391"/>
            <a:ext cx="46426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sources:</a:t>
            </a:r>
          </a:p>
          <a:p>
            <a:r>
              <a:rPr lang="en-US" dirty="0"/>
              <a:t>	Equipment error/imprecision</a:t>
            </a:r>
          </a:p>
          <a:p>
            <a:r>
              <a:rPr lang="en-US" dirty="0"/>
              <a:t>	Interobserver error</a:t>
            </a:r>
          </a:p>
          <a:p>
            <a:r>
              <a:rPr lang="en-US" dirty="0"/>
              <a:t>	Interobserver error</a:t>
            </a:r>
          </a:p>
          <a:p>
            <a:r>
              <a:rPr lang="en-US" dirty="0"/>
              <a:t>	Intraindividual- behavior/physiology</a:t>
            </a:r>
          </a:p>
          <a:p>
            <a:r>
              <a:rPr lang="en-US" dirty="0"/>
              <a:t>	Blocks – treatments</a:t>
            </a:r>
          </a:p>
          <a:p>
            <a:r>
              <a:rPr lang="en-US" dirty="0"/>
              <a:t>	…</a:t>
            </a:r>
          </a:p>
          <a:p>
            <a:r>
              <a:rPr lang="en-US" dirty="0"/>
              <a:t>	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11" name="AutoShape 2" descr="English Word of The Day: Kitchen | SpanishDict Answers">
            <a:extLst>
              <a:ext uri="{FF2B5EF4-FFF2-40B4-BE49-F238E27FC236}">
                <a16:creationId xmlns:a16="http://schemas.microsoft.com/office/drawing/2014/main" id="{0E7B33B1-FE82-07C3-05BA-74AC73777A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E2155-D9C2-6060-4CB6-C2AF53D3E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345" y="1385455"/>
            <a:ext cx="4373541" cy="2724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63B49-E5B6-7261-6D2B-AB77726E0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854" y="4276291"/>
            <a:ext cx="4422032" cy="24873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AE9A83-206D-8163-9793-8BF8AF335B63}"/>
              </a:ext>
            </a:extLst>
          </p:cNvPr>
          <p:cNvSpPr txBox="1"/>
          <p:nvPr/>
        </p:nvSpPr>
        <p:spPr>
          <a:xfrm>
            <a:off x="1482436" y="5112327"/>
            <a:ext cx="3414717" cy="36933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Why would it matter in PCM?</a:t>
            </a:r>
          </a:p>
        </p:txBody>
      </p:sp>
    </p:spTree>
    <p:extLst>
      <p:ext uri="{BB962C8B-B14F-4D97-AF65-F5344CB8AC3E}">
        <p14:creationId xmlns:p14="http://schemas.microsoft.com/office/powerpoint/2010/main" val="15635330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2205</TotalTime>
  <Words>833</Words>
  <Application>Microsoft Macintosh PowerPoint</Application>
  <PresentationFormat>Widescreen</PresentationFormat>
  <Paragraphs>216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Cambria Math</vt:lpstr>
      <vt:lpstr>Century Gothic</vt:lpstr>
      <vt:lpstr>Optima</vt:lpstr>
      <vt:lpstr>Symbol</vt:lpstr>
      <vt:lpstr>Wingdings</vt:lpstr>
      <vt:lpstr>Vapor Trail</vt:lpstr>
      <vt:lpstr>Best Practices in Phylogenetic Comparative Analyses EQGW 2025</vt:lpstr>
      <vt:lpstr>Phylogenetic comparative methods</vt:lpstr>
      <vt:lpstr>PowerPoint Presentation</vt:lpstr>
      <vt:lpstr>PowerPoint Presentation</vt:lpstr>
      <vt:lpstr>Measurement error</vt:lpstr>
      <vt:lpstr>Measurement error</vt:lpstr>
      <vt:lpstr>Measurement error</vt:lpstr>
      <vt:lpstr>Measurement error</vt:lpstr>
      <vt:lpstr>Measurement error</vt:lpstr>
      <vt:lpstr>PowerPoint Presentation</vt:lpstr>
      <vt:lpstr>PowerPoint Presentation</vt:lpstr>
      <vt:lpstr>PowerPoint Presentation</vt:lpstr>
      <vt:lpstr>Lessons</vt:lpstr>
      <vt:lpstr>Phylogenetic uncertainty</vt:lpstr>
      <vt:lpstr>Phylogenetic uncertainty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</vt:lpstr>
      <vt:lpstr>Parameter Estimation error</vt:lpstr>
      <vt:lpstr>Parameter estimation</vt:lpstr>
      <vt:lpstr>Parameter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</vt:lpstr>
      <vt:lpstr>Model Adequacy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</vt:lpstr>
      <vt:lpstr>Sensitivity Analysis</vt:lpstr>
      <vt:lpstr>Identifiability issues</vt:lpstr>
      <vt:lpstr>PowerPoint Presentation</vt:lpstr>
      <vt:lpstr>PowerPoint Presentation</vt:lpstr>
      <vt:lpstr>OU: optimum  m ancestral state y0</vt:lpstr>
      <vt:lpstr>This is what we want</vt:lpstr>
      <vt:lpstr>This is what we get</vt:lpstr>
      <vt:lpstr>PowerPoint Presentation</vt:lpstr>
      <vt:lpstr>PowerPoint Presentation</vt:lpstr>
      <vt:lpstr>PowerPoint Presentation</vt:lpstr>
      <vt:lpstr>PowerPoint Presentation</vt:lpstr>
      <vt:lpstr>Lessons</vt:lpstr>
      <vt:lpstr>Can Rev Bayes save us all?</vt:lpstr>
      <vt:lpstr>Can Rev Bayes save us all?</vt:lpstr>
      <vt:lpstr>PowerPoint Presentation</vt:lpstr>
      <vt:lpstr>Can Rev Bayes save us all?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Gomes da Rocha</dc:creator>
  <cp:lastModifiedBy>-anonymous-</cp:lastModifiedBy>
  <cp:revision>2</cp:revision>
  <dcterms:created xsi:type="dcterms:W3CDTF">2023-12-29T23:45:41Z</dcterms:created>
  <dcterms:modified xsi:type="dcterms:W3CDTF">2025-06-13T13:24:25Z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2023-12-29T00:00:00Z</vt:filetime>
  </property>
  <property fmtid="{D5CDD505-2E9C-101B-9397-08002B2CF9AE}" pid="5" name="Producer">
    <vt:lpwstr>Microsoft® PowerPoint® for Microsoft 365</vt:lpwstr>
  </property>
</Properties>
</file>