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47"/>
  </p:notesMasterIdLst>
  <p:sldIdLst>
    <p:sldId id="256" r:id="rId2"/>
    <p:sldId id="319" r:id="rId3"/>
    <p:sldId id="320" r:id="rId4"/>
    <p:sldId id="321" r:id="rId5"/>
    <p:sldId id="345" r:id="rId6"/>
    <p:sldId id="347" r:id="rId7"/>
    <p:sldId id="885" r:id="rId8"/>
    <p:sldId id="884" r:id="rId9"/>
    <p:sldId id="346" r:id="rId10"/>
    <p:sldId id="886" r:id="rId11"/>
    <p:sldId id="887" r:id="rId12"/>
    <p:sldId id="888" r:id="rId13"/>
    <p:sldId id="889" r:id="rId14"/>
    <p:sldId id="890" r:id="rId15"/>
    <p:sldId id="336" r:id="rId16"/>
    <p:sldId id="340" r:id="rId17"/>
    <p:sldId id="330" r:id="rId18"/>
    <p:sldId id="332" r:id="rId19"/>
    <p:sldId id="326" r:id="rId20"/>
    <p:sldId id="342" r:id="rId21"/>
    <p:sldId id="334" r:id="rId22"/>
    <p:sldId id="903" r:id="rId23"/>
    <p:sldId id="335" r:id="rId24"/>
    <p:sldId id="337" r:id="rId25"/>
    <p:sldId id="897" r:id="rId26"/>
    <p:sldId id="341" r:id="rId27"/>
    <p:sldId id="338" r:id="rId28"/>
    <p:sldId id="344" r:id="rId29"/>
    <p:sldId id="339" r:id="rId30"/>
    <p:sldId id="333" r:id="rId31"/>
    <p:sldId id="343" r:id="rId32"/>
    <p:sldId id="322" r:id="rId33"/>
    <p:sldId id="327" r:id="rId34"/>
    <p:sldId id="891" r:id="rId35"/>
    <p:sldId id="893" r:id="rId36"/>
    <p:sldId id="894" r:id="rId37"/>
    <p:sldId id="895" r:id="rId38"/>
    <p:sldId id="896" r:id="rId39"/>
    <p:sldId id="892" r:id="rId40"/>
    <p:sldId id="904" r:id="rId41"/>
    <p:sldId id="902" r:id="rId42"/>
    <p:sldId id="899" r:id="rId43"/>
    <p:sldId id="905" r:id="rId44"/>
    <p:sldId id="324" r:id="rId45"/>
    <p:sldId id="328" r:id="rId46"/>
  </p:sldIdLst>
  <p:sldSz cx="12192000" cy="6858000"/>
  <p:notesSz cx="12192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6D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A79F74-E631-414A-8AE2-3B8BC005747E}" v="1080" dt="2025-06-13T02:49:09.88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90"/>
    <p:restoredTop sz="94648"/>
  </p:normalViewPr>
  <p:slideViewPr>
    <p:cSldViewPr snapToGrid="0">
      <p:cViewPr varScale="1">
        <p:scale>
          <a:sx n="107" d="100"/>
          <a:sy n="107" d="100"/>
        </p:scale>
        <p:origin x="176" y="37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hado, Fabio" userId="99190264-d35d-4ed2-bfb3-d4fbcb49b7b0" providerId="ADAL" clId="{63A79F74-E631-414A-8AE2-3B8BC005747E}"/>
    <pc:docChg chg="undo redo custSel addSld delSld modSld sldOrd">
      <pc:chgData name="Machado, Fabio" userId="99190264-d35d-4ed2-bfb3-d4fbcb49b7b0" providerId="ADAL" clId="{63A79F74-E631-414A-8AE2-3B8BC005747E}" dt="2025-06-13T02:49:26.599" v="5329" actId="1076"/>
      <pc:docMkLst>
        <pc:docMk/>
      </pc:docMkLst>
      <pc:sldChg chg="delSp modSp mod">
        <pc:chgData name="Machado, Fabio" userId="99190264-d35d-4ed2-bfb3-d4fbcb49b7b0" providerId="ADAL" clId="{63A79F74-E631-414A-8AE2-3B8BC005747E}" dt="2025-06-03T16:37:47.223" v="20" actId="255"/>
        <pc:sldMkLst>
          <pc:docMk/>
          <pc:sldMk cId="0" sldId="256"/>
        </pc:sldMkLst>
        <pc:spChg chg="mod">
          <ac:chgData name="Machado, Fabio" userId="99190264-d35d-4ed2-bfb3-d4fbcb49b7b0" providerId="ADAL" clId="{63A79F74-E631-414A-8AE2-3B8BC005747E}" dt="2025-06-03T16:37:47.223" v="20" actId="255"/>
          <ac:spMkLst>
            <pc:docMk/>
            <pc:sldMk cId="0" sldId="256"/>
            <ac:spMk id="3" creationId="{00000000-0000-0000-0000-000000000000}"/>
          </ac:spMkLst>
        </pc:spChg>
      </pc:sldChg>
      <pc:sldChg chg="addSp delSp modSp mod">
        <pc:chgData name="Machado, Fabio" userId="99190264-d35d-4ed2-bfb3-d4fbcb49b7b0" providerId="ADAL" clId="{63A79F74-E631-414A-8AE2-3B8BC005747E}" dt="2025-06-03T17:27:04.350" v="191" actId="1076"/>
        <pc:sldMkLst>
          <pc:docMk/>
          <pc:sldMk cId="2764517481" sldId="319"/>
        </pc:sldMkLst>
        <pc:spChg chg="add mod">
          <ac:chgData name="Machado, Fabio" userId="99190264-d35d-4ed2-bfb3-d4fbcb49b7b0" providerId="ADAL" clId="{63A79F74-E631-414A-8AE2-3B8BC005747E}" dt="2025-06-03T17:27:04.350" v="191" actId="1076"/>
          <ac:spMkLst>
            <pc:docMk/>
            <pc:sldMk cId="2764517481" sldId="319"/>
            <ac:spMk id="7" creationId="{351D18EE-61E9-21E8-C65D-36307E9A3D1D}"/>
          </ac:spMkLst>
        </pc:spChg>
        <pc:spChg chg="add del mod">
          <ac:chgData name="Machado, Fabio" userId="99190264-d35d-4ed2-bfb3-d4fbcb49b7b0" providerId="ADAL" clId="{63A79F74-E631-414A-8AE2-3B8BC005747E}" dt="2025-06-03T16:50:31.516" v="122"/>
          <ac:spMkLst>
            <pc:docMk/>
            <pc:sldMk cId="2764517481" sldId="319"/>
            <ac:spMk id="10" creationId="{99025C93-C972-122B-B612-FD6651A1DEE0}"/>
          </ac:spMkLst>
        </pc:spChg>
        <pc:spChg chg="add mod">
          <ac:chgData name="Machado, Fabio" userId="99190264-d35d-4ed2-bfb3-d4fbcb49b7b0" providerId="ADAL" clId="{63A79F74-E631-414A-8AE2-3B8BC005747E}" dt="2025-06-03T16:51:09.516" v="140"/>
          <ac:spMkLst>
            <pc:docMk/>
            <pc:sldMk cId="2764517481" sldId="319"/>
            <ac:spMk id="12" creationId="{0C05DAE2-59CB-2D2C-380D-A752F616D9E9}"/>
          </ac:spMkLst>
        </pc:spChg>
        <pc:spChg chg="add mod">
          <ac:chgData name="Machado, Fabio" userId="99190264-d35d-4ed2-bfb3-d4fbcb49b7b0" providerId="ADAL" clId="{63A79F74-E631-414A-8AE2-3B8BC005747E}" dt="2025-06-03T16:52:08.158" v="190" actId="1076"/>
          <ac:spMkLst>
            <pc:docMk/>
            <pc:sldMk cId="2764517481" sldId="319"/>
            <ac:spMk id="14" creationId="{AB331626-F47E-F465-6134-4EFD7BF00CFE}"/>
          </ac:spMkLst>
        </pc:spChg>
        <pc:spChg chg="add mod">
          <ac:chgData name="Machado, Fabio" userId="99190264-d35d-4ed2-bfb3-d4fbcb49b7b0" providerId="ADAL" clId="{63A79F74-E631-414A-8AE2-3B8BC005747E}" dt="2025-06-03T16:51:55.315" v="168" actId="1076"/>
          <ac:spMkLst>
            <pc:docMk/>
            <pc:sldMk cId="2764517481" sldId="319"/>
            <ac:spMk id="16" creationId="{40F3F760-222D-08EB-52FD-C7CEC2DFDBA7}"/>
          </ac:spMkLst>
        </pc:spChg>
        <pc:picChg chg="add mod">
          <ac:chgData name="Machado, Fabio" userId="99190264-d35d-4ed2-bfb3-d4fbcb49b7b0" providerId="ADAL" clId="{63A79F74-E631-414A-8AE2-3B8BC005747E}" dt="2025-06-03T16:50:36.835" v="125" actId="1076"/>
          <ac:picMkLst>
            <pc:docMk/>
            <pc:sldMk cId="2764517481" sldId="319"/>
            <ac:picMk id="11" creationId="{50B39CA6-AB99-6FAD-C79F-5BCE63851E67}"/>
          </ac:picMkLst>
        </pc:picChg>
        <pc:picChg chg="add mod">
          <ac:chgData name="Machado, Fabio" userId="99190264-d35d-4ed2-bfb3-d4fbcb49b7b0" providerId="ADAL" clId="{63A79F74-E631-414A-8AE2-3B8BC005747E}" dt="2025-06-03T16:51:14.332" v="142" actId="14100"/>
          <ac:picMkLst>
            <pc:docMk/>
            <pc:sldMk cId="2764517481" sldId="319"/>
            <ac:picMk id="13" creationId="{6EBCF3F8-A751-964B-D495-C75BED5A9BEA}"/>
          </ac:picMkLst>
        </pc:picChg>
        <pc:picChg chg="add mod">
          <ac:chgData name="Machado, Fabio" userId="99190264-d35d-4ed2-bfb3-d4fbcb49b7b0" providerId="ADAL" clId="{63A79F74-E631-414A-8AE2-3B8BC005747E}" dt="2025-06-03T16:51:42.638" v="165" actId="1076"/>
          <ac:picMkLst>
            <pc:docMk/>
            <pc:sldMk cId="2764517481" sldId="319"/>
            <ac:picMk id="15" creationId="{50B68071-A1E9-5411-9808-113DDA688387}"/>
          </ac:picMkLst>
        </pc:picChg>
      </pc:sldChg>
      <pc:sldChg chg="addSp delSp modSp new mod">
        <pc:chgData name="Machado, Fabio" userId="99190264-d35d-4ed2-bfb3-d4fbcb49b7b0" providerId="ADAL" clId="{63A79F74-E631-414A-8AE2-3B8BC005747E}" dt="2025-06-03T18:24:48.889" v="904" actId="14100"/>
        <pc:sldMkLst>
          <pc:docMk/>
          <pc:sldMk cId="230565594" sldId="320"/>
        </pc:sldMkLst>
        <pc:spChg chg="add mod">
          <ac:chgData name="Machado, Fabio" userId="99190264-d35d-4ed2-bfb3-d4fbcb49b7b0" providerId="ADAL" clId="{63A79F74-E631-414A-8AE2-3B8BC005747E}" dt="2025-06-03T17:30:56.924" v="274" actId="1076"/>
          <ac:spMkLst>
            <pc:docMk/>
            <pc:sldMk cId="230565594" sldId="320"/>
            <ac:spMk id="7" creationId="{E2537405-1E8B-A417-5BF5-13002B94B33E}"/>
          </ac:spMkLst>
        </pc:spChg>
        <pc:spChg chg="add mod">
          <ac:chgData name="Machado, Fabio" userId="99190264-d35d-4ed2-bfb3-d4fbcb49b7b0" providerId="ADAL" clId="{63A79F74-E631-414A-8AE2-3B8BC005747E}" dt="2025-06-03T18:24:43.784" v="902" actId="1076"/>
          <ac:spMkLst>
            <pc:docMk/>
            <pc:sldMk cId="230565594" sldId="320"/>
            <ac:spMk id="8" creationId="{7DAA388F-0AF5-BA3F-A882-EE1F6F19E89D}"/>
          </ac:spMkLst>
        </pc:spChg>
        <pc:spChg chg="add mod">
          <ac:chgData name="Machado, Fabio" userId="99190264-d35d-4ed2-bfb3-d4fbcb49b7b0" providerId="ADAL" clId="{63A79F74-E631-414A-8AE2-3B8BC005747E}" dt="2025-06-03T18:24:40.431" v="901" actId="1076"/>
          <ac:spMkLst>
            <pc:docMk/>
            <pc:sldMk cId="230565594" sldId="320"/>
            <ac:spMk id="11" creationId="{8CFE45A0-E52B-7B15-2A55-184B9E090CEF}"/>
          </ac:spMkLst>
        </pc:spChg>
        <pc:picChg chg="add mod">
          <ac:chgData name="Machado, Fabio" userId="99190264-d35d-4ed2-bfb3-d4fbcb49b7b0" providerId="ADAL" clId="{63A79F74-E631-414A-8AE2-3B8BC005747E}" dt="2025-06-03T17:30:56.924" v="274" actId="1076"/>
          <ac:picMkLst>
            <pc:docMk/>
            <pc:sldMk cId="230565594" sldId="320"/>
            <ac:picMk id="4" creationId="{9A497767-479D-A149-3211-F2B8D0E9BA9E}"/>
          </ac:picMkLst>
        </pc:picChg>
        <pc:cxnChg chg="add mod">
          <ac:chgData name="Machado, Fabio" userId="99190264-d35d-4ed2-bfb3-d4fbcb49b7b0" providerId="ADAL" clId="{63A79F74-E631-414A-8AE2-3B8BC005747E}" dt="2025-06-03T18:24:48.889" v="904" actId="14100"/>
          <ac:cxnSpMkLst>
            <pc:docMk/>
            <pc:sldMk cId="230565594" sldId="320"/>
            <ac:cxnSpMk id="6" creationId="{178D2187-9410-727A-0198-829FBAAB705E}"/>
          </ac:cxnSpMkLst>
        </pc:cxnChg>
        <pc:cxnChg chg="add mod">
          <ac:chgData name="Machado, Fabio" userId="99190264-d35d-4ed2-bfb3-d4fbcb49b7b0" providerId="ADAL" clId="{63A79F74-E631-414A-8AE2-3B8BC005747E}" dt="2025-06-03T18:24:46.337" v="903" actId="14100"/>
          <ac:cxnSpMkLst>
            <pc:docMk/>
            <pc:sldMk cId="230565594" sldId="320"/>
            <ac:cxnSpMk id="9" creationId="{4C7ADC04-D301-D7F7-7429-9AC0B2953FDB}"/>
          </ac:cxnSpMkLst>
        </pc:cxnChg>
      </pc:sldChg>
      <pc:sldChg chg="addSp delSp modSp new mod">
        <pc:chgData name="Machado, Fabio" userId="99190264-d35d-4ed2-bfb3-d4fbcb49b7b0" providerId="ADAL" clId="{63A79F74-E631-414A-8AE2-3B8BC005747E}" dt="2025-06-12T12:56:16.238" v="3315"/>
        <pc:sldMkLst>
          <pc:docMk/>
          <pc:sldMk cId="4030219766" sldId="321"/>
        </pc:sldMkLst>
        <pc:spChg chg="add mod">
          <ac:chgData name="Machado, Fabio" userId="99190264-d35d-4ed2-bfb3-d4fbcb49b7b0" providerId="ADAL" clId="{63A79F74-E631-414A-8AE2-3B8BC005747E}" dt="2025-06-12T12:56:16.238" v="3315"/>
          <ac:spMkLst>
            <pc:docMk/>
            <pc:sldMk cId="4030219766" sldId="321"/>
            <ac:spMk id="2" creationId="{089BFA12-62F0-0964-F005-29F245B3A47F}"/>
          </ac:spMkLst>
        </pc:spChg>
        <pc:spChg chg="add mod">
          <ac:chgData name="Machado, Fabio" userId="99190264-d35d-4ed2-bfb3-d4fbcb49b7b0" providerId="ADAL" clId="{63A79F74-E631-414A-8AE2-3B8BC005747E}" dt="2025-06-04T15:42:42.329" v="2505" actId="14100"/>
          <ac:spMkLst>
            <pc:docMk/>
            <pc:sldMk cId="4030219766" sldId="321"/>
            <ac:spMk id="42" creationId="{8EF3A380-DBA3-DAB6-DE90-A74CF4731128}"/>
          </ac:spMkLst>
        </pc:spChg>
        <pc:spChg chg="add mod">
          <ac:chgData name="Machado, Fabio" userId="99190264-d35d-4ed2-bfb3-d4fbcb49b7b0" providerId="ADAL" clId="{63A79F74-E631-414A-8AE2-3B8BC005747E}" dt="2025-06-03T18:24:27.294" v="900"/>
          <ac:spMkLst>
            <pc:docMk/>
            <pc:sldMk cId="4030219766" sldId="321"/>
            <ac:spMk id="43" creationId="{101DE197-C333-33FD-6702-1E4DB84CE483}"/>
          </ac:spMkLst>
        </pc:spChg>
        <pc:spChg chg="add mod">
          <ac:chgData name="Machado, Fabio" userId="99190264-d35d-4ed2-bfb3-d4fbcb49b7b0" providerId="ADAL" clId="{63A79F74-E631-414A-8AE2-3B8BC005747E}" dt="2025-06-12T12:55:53.746" v="3310" actId="20577"/>
          <ac:spMkLst>
            <pc:docMk/>
            <pc:sldMk cId="4030219766" sldId="321"/>
            <ac:spMk id="44" creationId="{5AAC8034-D22B-4936-1F57-9C847434B7FF}"/>
          </ac:spMkLst>
        </pc:spChg>
        <pc:spChg chg="add mod">
          <ac:chgData name="Machado, Fabio" userId="99190264-d35d-4ed2-bfb3-d4fbcb49b7b0" providerId="ADAL" clId="{63A79F74-E631-414A-8AE2-3B8BC005747E}" dt="2025-06-12T12:55:56.607" v="3311" actId="20577"/>
          <ac:spMkLst>
            <pc:docMk/>
            <pc:sldMk cId="4030219766" sldId="321"/>
            <ac:spMk id="45" creationId="{D9ABC29B-3789-6FA4-D59D-416A9313B519}"/>
          </ac:spMkLst>
        </pc:spChg>
        <pc:spChg chg="add mod">
          <ac:chgData name="Machado, Fabio" userId="99190264-d35d-4ed2-bfb3-d4fbcb49b7b0" providerId="ADAL" clId="{63A79F74-E631-414A-8AE2-3B8BC005747E}" dt="2025-06-12T12:56:05.543" v="3313" actId="20577"/>
          <ac:spMkLst>
            <pc:docMk/>
            <pc:sldMk cId="4030219766" sldId="321"/>
            <ac:spMk id="46" creationId="{3693E34B-ABCB-37C5-8F89-DBF00F08EA9E}"/>
          </ac:spMkLst>
        </pc:spChg>
        <pc:spChg chg="add mod">
          <ac:chgData name="Machado, Fabio" userId="99190264-d35d-4ed2-bfb3-d4fbcb49b7b0" providerId="ADAL" clId="{63A79F74-E631-414A-8AE2-3B8BC005747E}" dt="2025-06-03T18:24:27.294" v="900"/>
          <ac:spMkLst>
            <pc:docMk/>
            <pc:sldMk cId="4030219766" sldId="321"/>
            <ac:spMk id="50" creationId="{928053C0-68A5-3665-A855-DBA3674A1087}"/>
          </ac:spMkLst>
        </pc:spChg>
        <pc:spChg chg="add del mod">
          <ac:chgData name="Machado, Fabio" userId="99190264-d35d-4ed2-bfb3-d4fbcb49b7b0" providerId="ADAL" clId="{63A79F74-E631-414A-8AE2-3B8BC005747E}" dt="2025-06-12T12:56:03.145" v="3312" actId="478"/>
          <ac:spMkLst>
            <pc:docMk/>
            <pc:sldMk cId="4030219766" sldId="321"/>
            <ac:spMk id="51" creationId="{6202395E-CE04-A258-D30D-EE1BF3FB3636}"/>
          </ac:spMkLst>
        </pc:spChg>
        <pc:spChg chg="add mod">
          <ac:chgData name="Machado, Fabio" userId="99190264-d35d-4ed2-bfb3-d4fbcb49b7b0" providerId="ADAL" clId="{63A79F74-E631-414A-8AE2-3B8BC005747E}" dt="2025-06-03T18:24:27.294" v="900"/>
          <ac:spMkLst>
            <pc:docMk/>
            <pc:sldMk cId="4030219766" sldId="321"/>
            <ac:spMk id="52" creationId="{8F13142B-F7ED-92E5-D1AF-AB85AD4408F7}"/>
          </ac:spMkLst>
        </pc:spChg>
        <pc:cxnChg chg="add mod">
          <ac:chgData name="Machado, Fabio" userId="99190264-d35d-4ed2-bfb3-d4fbcb49b7b0" providerId="ADAL" clId="{63A79F74-E631-414A-8AE2-3B8BC005747E}" dt="2025-06-12T12:55:53.746" v="3310" actId="20577"/>
          <ac:cxnSpMkLst>
            <pc:docMk/>
            <pc:sldMk cId="4030219766" sldId="321"/>
            <ac:cxnSpMk id="47" creationId="{3814933D-91B9-9740-8BFB-DF625E64A03B}"/>
          </ac:cxnSpMkLst>
        </pc:cxnChg>
        <pc:cxnChg chg="mod">
          <ac:chgData name="Machado, Fabio" userId="99190264-d35d-4ed2-bfb3-d4fbcb49b7b0" providerId="ADAL" clId="{63A79F74-E631-414A-8AE2-3B8BC005747E}" dt="2025-06-12T12:55:56.607" v="3311" actId="20577"/>
          <ac:cxnSpMkLst>
            <pc:docMk/>
            <pc:sldMk cId="4030219766" sldId="321"/>
            <ac:cxnSpMk id="48" creationId="{7F94E0D4-FF9B-B310-265A-49585DDB289F}"/>
          </ac:cxnSpMkLst>
        </pc:cxnChg>
        <pc:cxnChg chg="add mod">
          <ac:chgData name="Machado, Fabio" userId="99190264-d35d-4ed2-bfb3-d4fbcb49b7b0" providerId="ADAL" clId="{63A79F74-E631-414A-8AE2-3B8BC005747E}" dt="2025-06-12T12:56:05.543" v="3313" actId="20577"/>
          <ac:cxnSpMkLst>
            <pc:docMk/>
            <pc:sldMk cId="4030219766" sldId="321"/>
            <ac:cxnSpMk id="49" creationId="{CC283E28-B6E2-1844-6B9F-5966FFF262F5}"/>
          </ac:cxnSpMkLst>
        </pc:cxnChg>
      </pc:sldChg>
      <pc:sldChg chg="addSp delSp modSp add mod">
        <pc:chgData name="Machado, Fabio" userId="99190264-d35d-4ed2-bfb3-d4fbcb49b7b0" providerId="ADAL" clId="{63A79F74-E631-414A-8AE2-3B8BC005747E}" dt="2025-06-12T13:54:32.871" v="4059"/>
        <pc:sldMkLst>
          <pc:docMk/>
          <pc:sldMk cId="2939393806" sldId="322"/>
        </pc:sldMkLst>
        <pc:spChg chg="add mod">
          <ac:chgData name="Machado, Fabio" userId="99190264-d35d-4ed2-bfb3-d4fbcb49b7b0" providerId="ADAL" clId="{63A79F74-E631-414A-8AE2-3B8BC005747E}" dt="2025-06-03T18:32:20.284" v="907" actId="1076"/>
          <ac:spMkLst>
            <pc:docMk/>
            <pc:sldMk cId="2939393806" sldId="322"/>
            <ac:spMk id="3" creationId="{8CDE601D-420E-F31A-ABE1-FE9E33225D71}"/>
          </ac:spMkLst>
        </pc:spChg>
        <pc:spChg chg="add mod">
          <ac:chgData name="Machado, Fabio" userId="99190264-d35d-4ed2-bfb3-d4fbcb49b7b0" providerId="ADAL" clId="{63A79F74-E631-414A-8AE2-3B8BC005747E}" dt="2025-06-03T18:32:20.284" v="907" actId="1076"/>
          <ac:spMkLst>
            <pc:docMk/>
            <pc:sldMk cId="2939393806" sldId="322"/>
            <ac:spMk id="4" creationId="{006154E8-2334-BB5C-DC64-83ACB2CE8394}"/>
          </ac:spMkLst>
        </pc:spChg>
        <pc:spChg chg="add mod">
          <ac:chgData name="Machado, Fabio" userId="99190264-d35d-4ed2-bfb3-d4fbcb49b7b0" providerId="ADAL" clId="{63A79F74-E631-414A-8AE2-3B8BC005747E}" dt="2025-06-12T13:54:32.871" v="4059"/>
          <ac:spMkLst>
            <pc:docMk/>
            <pc:sldMk cId="2939393806" sldId="322"/>
            <ac:spMk id="5" creationId="{09C11277-9B92-54B1-3610-21068FD4BFAC}"/>
          </ac:spMkLst>
        </pc:spChg>
        <pc:spChg chg="add mod">
          <ac:chgData name="Machado, Fabio" userId="99190264-d35d-4ed2-bfb3-d4fbcb49b7b0" providerId="ADAL" clId="{63A79F74-E631-414A-8AE2-3B8BC005747E}" dt="2025-06-03T18:32:20.284" v="907" actId="1076"/>
          <ac:spMkLst>
            <pc:docMk/>
            <pc:sldMk cId="2939393806" sldId="322"/>
            <ac:spMk id="6" creationId="{CE2941C8-7EA8-B6B5-02F7-6DAC360AD75C}"/>
          </ac:spMkLst>
        </pc:spChg>
        <pc:spChg chg="add mod">
          <ac:chgData name="Machado, Fabio" userId="99190264-d35d-4ed2-bfb3-d4fbcb49b7b0" providerId="ADAL" clId="{63A79F74-E631-414A-8AE2-3B8BC005747E}" dt="2025-06-10T17:58:29.905" v="3106"/>
          <ac:spMkLst>
            <pc:docMk/>
            <pc:sldMk cId="2939393806" sldId="322"/>
            <ac:spMk id="7" creationId="{9D978908-35F5-9343-E17E-0E007FF97C81}"/>
          </ac:spMkLst>
        </pc:spChg>
        <pc:spChg chg="add mod">
          <ac:chgData name="Machado, Fabio" userId="99190264-d35d-4ed2-bfb3-d4fbcb49b7b0" providerId="ADAL" clId="{63A79F74-E631-414A-8AE2-3B8BC005747E}" dt="2025-06-03T18:32:20.284" v="907" actId="1076"/>
          <ac:spMkLst>
            <pc:docMk/>
            <pc:sldMk cId="2939393806" sldId="322"/>
            <ac:spMk id="11" creationId="{61A21603-A632-48CE-9896-FF26335916E5}"/>
          </ac:spMkLst>
        </pc:spChg>
        <pc:spChg chg="add mod">
          <ac:chgData name="Machado, Fabio" userId="99190264-d35d-4ed2-bfb3-d4fbcb49b7b0" providerId="ADAL" clId="{63A79F74-E631-414A-8AE2-3B8BC005747E}" dt="2025-06-03T18:32:20.284" v="907" actId="1076"/>
          <ac:spMkLst>
            <pc:docMk/>
            <pc:sldMk cId="2939393806" sldId="322"/>
            <ac:spMk id="12" creationId="{E826926B-DFD7-36E9-06C1-79FBA381B7F2}"/>
          </ac:spMkLst>
        </pc:spChg>
        <pc:spChg chg="add mod">
          <ac:chgData name="Machado, Fabio" userId="99190264-d35d-4ed2-bfb3-d4fbcb49b7b0" providerId="ADAL" clId="{63A79F74-E631-414A-8AE2-3B8BC005747E}" dt="2025-06-03T18:32:20.284" v="907" actId="1076"/>
          <ac:spMkLst>
            <pc:docMk/>
            <pc:sldMk cId="2939393806" sldId="322"/>
            <ac:spMk id="13" creationId="{D12B03A4-18C3-0936-A9F0-F2F1D673F232}"/>
          </ac:spMkLst>
        </pc:spChg>
        <pc:spChg chg="add mod">
          <ac:chgData name="Machado, Fabio" userId="99190264-d35d-4ed2-bfb3-d4fbcb49b7b0" providerId="ADAL" clId="{63A79F74-E631-414A-8AE2-3B8BC005747E}" dt="2025-06-03T18:32:20.284" v="907" actId="1076"/>
          <ac:spMkLst>
            <pc:docMk/>
            <pc:sldMk cId="2939393806" sldId="322"/>
            <ac:spMk id="14" creationId="{EF4F2B12-4DCA-0660-79F9-201FD774CFAC}"/>
          </ac:spMkLst>
        </pc:spChg>
        <pc:spChg chg="add mod">
          <ac:chgData name="Machado, Fabio" userId="99190264-d35d-4ed2-bfb3-d4fbcb49b7b0" providerId="ADAL" clId="{63A79F74-E631-414A-8AE2-3B8BC005747E}" dt="2025-06-03T18:39:35.170" v="1048" actId="113"/>
          <ac:spMkLst>
            <pc:docMk/>
            <pc:sldMk cId="2939393806" sldId="322"/>
            <ac:spMk id="15" creationId="{C123B653-8FD6-F047-C72B-D1DDE7A4157E}"/>
          </ac:spMkLst>
        </pc:spChg>
        <pc:spChg chg="add mod">
          <ac:chgData name="Machado, Fabio" userId="99190264-d35d-4ed2-bfb3-d4fbcb49b7b0" providerId="ADAL" clId="{63A79F74-E631-414A-8AE2-3B8BC005747E}" dt="2025-06-03T18:40:40.561" v="1097" actId="255"/>
          <ac:spMkLst>
            <pc:docMk/>
            <pc:sldMk cId="2939393806" sldId="322"/>
            <ac:spMk id="17" creationId="{A478617E-1817-39B1-204F-C98E42913736}"/>
          </ac:spMkLst>
        </pc:spChg>
        <pc:spChg chg="add mod">
          <ac:chgData name="Machado, Fabio" userId="99190264-d35d-4ed2-bfb3-d4fbcb49b7b0" providerId="ADAL" clId="{63A79F74-E631-414A-8AE2-3B8BC005747E}" dt="2025-06-03T18:49:09.382" v="1251" actId="1076"/>
          <ac:spMkLst>
            <pc:docMk/>
            <pc:sldMk cId="2939393806" sldId="322"/>
            <ac:spMk id="18" creationId="{176A3FC6-7563-0CE0-F269-49D224A7E5F0}"/>
          </ac:spMkLst>
        </pc:spChg>
        <pc:cxnChg chg="add mod">
          <ac:chgData name="Machado, Fabio" userId="99190264-d35d-4ed2-bfb3-d4fbcb49b7b0" providerId="ADAL" clId="{63A79F74-E631-414A-8AE2-3B8BC005747E}" dt="2025-06-03T18:32:20.284" v="907" actId="1076"/>
          <ac:cxnSpMkLst>
            <pc:docMk/>
            <pc:sldMk cId="2939393806" sldId="322"/>
            <ac:cxnSpMk id="9" creationId="{BBA8036A-8B21-95CD-9F28-620EEF8AC21F}"/>
          </ac:cxnSpMkLst>
        </pc:cxnChg>
        <pc:cxnChg chg="mod">
          <ac:chgData name="Machado, Fabio" userId="99190264-d35d-4ed2-bfb3-d4fbcb49b7b0" providerId="ADAL" clId="{63A79F74-E631-414A-8AE2-3B8BC005747E}" dt="2025-06-10T17:58:29.588" v="3105" actId="20577"/>
          <ac:cxnSpMkLst>
            <pc:docMk/>
            <pc:sldMk cId="2939393806" sldId="322"/>
            <ac:cxnSpMk id="10" creationId="{95C2756A-D3EF-9A9A-CED5-4589F4D9282F}"/>
          </ac:cxnSpMkLst>
        </pc:cxnChg>
      </pc:sldChg>
      <pc:sldChg chg="addSp delSp modSp add del mod modShow">
        <pc:chgData name="Machado, Fabio" userId="99190264-d35d-4ed2-bfb3-d4fbcb49b7b0" providerId="ADAL" clId="{63A79F74-E631-414A-8AE2-3B8BC005747E}" dt="2025-06-12T15:24:33.826" v="4216" actId="2696"/>
        <pc:sldMkLst>
          <pc:docMk/>
          <pc:sldMk cId="1486134656" sldId="323"/>
        </pc:sldMkLst>
      </pc:sldChg>
      <pc:sldChg chg="addSp delSp modSp add mod ord">
        <pc:chgData name="Machado, Fabio" userId="99190264-d35d-4ed2-bfb3-d4fbcb49b7b0" providerId="ADAL" clId="{63A79F74-E631-414A-8AE2-3B8BC005747E}" dt="2025-06-13T02:42:35.598" v="5241" actId="1076"/>
        <pc:sldMkLst>
          <pc:docMk/>
          <pc:sldMk cId="3323931829" sldId="324"/>
        </pc:sldMkLst>
        <pc:spChg chg="add mod">
          <ac:chgData name="Machado, Fabio" userId="99190264-d35d-4ed2-bfb3-d4fbcb49b7b0" providerId="ADAL" clId="{63A79F74-E631-414A-8AE2-3B8BC005747E}" dt="2025-06-13T02:42:35.598" v="5241" actId="1076"/>
          <ac:spMkLst>
            <pc:docMk/>
            <pc:sldMk cId="3323931829" sldId="324"/>
            <ac:spMk id="2" creationId="{79D997DB-0327-F674-9EB8-FA6B83C30EA2}"/>
          </ac:spMkLst>
        </pc:spChg>
        <pc:spChg chg="add del mod">
          <ac:chgData name="Machado, Fabio" userId="99190264-d35d-4ed2-bfb3-d4fbcb49b7b0" providerId="ADAL" clId="{63A79F74-E631-414A-8AE2-3B8BC005747E}" dt="2025-06-13T02:42:16.728" v="5192" actId="478"/>
          <ac:spMkLst>
            <pc:docMk/>
            <pc:sldMk cId="3323931829" sldId="324"/>
            <ac:spMk id="3" creationId="{C44C5D01-F229-1FD4-D719-ABF80CEE70AA}"/>
          </ac:spMkLst>
        </pc:spChg>
        <pc:spChg chg="add del mod">
          <ac:chgData name="Machado, Fabio" userId="99190264-d35d-4ed2-bfb3-d4fbcb49b7b0" providerId="ADAL" clId="{63A79F74-E631-414A-8AE2-3B8BC005747E}" dt="2025-06-13T02:42:16.728" v="5192" actId="478"/>
          <ac:spMkLst>
            <pc:docMk/>
            <pc:sldMk cId="3323931829" sldId="324"/>
            <ac:spMk id="4" creationId="{F19C7146-4282-4FAB-1B2B-D46C3C60E719}"/>
          </ac:spMkLst>
        </pc:spChg>
        <pc:spChg chg="add mod">
          <ac:chgData name="Machado, Fabio" userId="99190264-d35d-4ed2-bfb3-d4fbcb49b7b0" providerId="ADAL" clId="{63A79F74-E631-414A-8AE2-3B8BC005747E}" dt="2025-06-13T02:42:14.041" v="5191" actId="1036"/>
          <ac:spMkLst>
            <pc:docMk/>
            <pc:sldMk cId="3323931829" sldId="324"/>
            <ac:spMk id="6" creationId="{84C61958-A5E2-8F5D-8976-AFB47D87491B}"/>
          </ac:spMkLst>
        </pc:spChg>
        <pc:spChg chg="add mod">
          <ac:chgData name="Machado, Fabio" userId="99190264-d35d-4ed2-bfb3-d4fbcb49b7b0" providerId="ADAL" clId="{63A79F74-E631-414A-8AE2-3B8BC005747E}" dt="2025-06-04T03:34:40.717" v="1772" actId="1076"/>
          <ac:spMkLst>
            <pc:docMk/>
            <pc:sldMk cId="3323931829" sldId="324"/>
            <ac:spMk id="7" creationId="{823B4F5B-E7FF-51B2-2D45-BBD19C3D19B6}"/>
          </ac:spMkLst>
        </pc:spChg>
        <pc:picChg chg="add mod">
          <ac:chgData name="Machado, Fabio" userId="99190264-d35d-4ed2-bfb3-d4fbcb49b7b0" providerId="ADAL" clId="{63A79F74-E631-414A-8AE2-3B8BC005747E}" dt="2025-06-13T02:42:14.041" v="5191" actId="1036"/>
          <ac:picMkLst>
            <pc:docMk/>
            <pc:sldMk cId="3323931829" sldId="324"/>
            <ac:picMk id="5" creationId="{FD423CE1-8C15-DDC1-CAEC-A63FF2D5273E}"/>
          </ac:picMkLst>
        </pc:picChg>
      </pc:sldChg>
      <pc:sldChg chg="addSp delSp modSp add del mod">
        <pc:chgData name="Machado, Fabio" userId="99190264-d35d-4ed2-bfb3-d4fbcb49b7b0" providerId="ADAL" clId="{63A79F74-E631-414A-8AE2-3B8BC005747E}" dt="2025-06-03T18:13:58.294" v="715" actId="2696"/>
        <pc:sldMkLst>
          <pc:docMk/>
          <pc:sldMk cId="3918943741" sldId="325"/>
        </pc:sldMkLst>
      </pc:sldChg>
      <pc:sldChg chg="addSp delSp modSp add mod">
        <pc:chgData name="Machado, Fabio" userId="99190264-d35d-4ed2-bfb3-d4fbcb49b7b0" providerId="ADAL" clId="{63A79F74-E631-414A-8AE2-3B8BC005747E}" dt="2025-06-12T13:52:40.322" v="3979"/>
        <pc:sldMkLst>
          <pc:docMk/>
          <pc:sldMk cId="1112893680" sldId="326"/>
        </pc:sldMkLst>
        <pc:spChg chg="add mod">
          <ac:chgData name="Machado, Fabio" userId="99190264-d35d-4ed2-bfb3-d4fbcb49b7b0" providerId="ADAL" clId="{63A79F74-E631-414A-8AE2-3B8BC005747E}" dt="2025-06-12T13:52:40.322" v="3979"/>
          <ac:spMkLst>
            <pc:docMk/>
            <pc:sldMk cId="1112893680" sldId="326"/>
            <ac:spMk id="2" creationId="{737098A6-F5A6-7AD9-E2AC-C75A059257FF}"/>
          </ac:spMkLst>
        </pc:spChg>
        <pc:spChg chg="mod">
          <ac:chgData name="Machado, Fabio" userId="99190264-d35d-4ed2-bfb3-d4fbcb49b7b0" providerId="ADAL" clId="{63A79F74-E631-414A-8AE2-3B8BC005747E}" dt="2025-06-03T18:17:38.452" v="770" actId="1037"/>
          <ac:spMkLst>
            <pc:docMk/>
            <pc:sldMk cId="1112893680" sldId="326"/>
            <ac:spMk id="3" creationId="{A06CF7C2-4186-2E17-5780-6E929306B991}"/>
          </ac:spMkLst>
        </pc:spChg>
        <pc:spChg chg="mod">
          <ac:chgData name="Machado, Fabio" userId="99190264-d35d-4ed2-bfb3-d4fbcb49b7b0" providerId="ADAL" clId="{63A79F74-E631-414A-8AE2-3B8BC005747E}" dt="2025-06-12T13:52:26.024" v="3959"/>
          <ac:spMkLst>
            <pc:docMk/>
            <pc:sldMk cId="1112893680" sldId="326"/>
            <ac:spMk id="6" creationId="{D858C0D6-3DBF-3196-1534-585B5346413C}"/>
          </ac:spMkLst>
        </pc:spChg>
        <pc:spChg chg="mod">
          <ac:chgData name="Machado, Fabio" userId="99190264-d35d-4ed2-bfb3-d4fbcb49b7b0" providerId="ADAL" clId="{63A79F74-E631-414A-8AE2-3B8BC005747E}" dt="2025-06-03T18:17:54.782" v="783" actId="1036"/>
          <ac:spMkLst>
            <pc:docMk/>
            <pc:sldMk cId="1112893680" sldId="326"/>
            <ac:spMk id="8" creationId="{111CE2B8-DCB6-D14D-E472-9F8F6AD8DC7D}"/>
          </ac:spMkLst>
        </pc:spChg>
        <pc:spChg chg="add mod">
          <ac:chgData name="Machado, Fabio" userId="99190264-d35d-4ed2-bfb3-d4fbcb49b7b0" providerId="ADAL" clId="{63A79F74-E631-414A-8AE2-3B8BC005747E}" dt="2025-06-03T18:20:35.394" v="864" actId="1076"/>
          <ac:spMkLst>
            <pc:docMk/>
            <pc:sldMk cId="1112893680" sldId="326"/>
            <ac:spMk id="9" creationId="{45B6B777-4385-CB4D-2861-841FAB18E09E}"/>
          </ac:spMkLst>
        </pc:spChg>
        <pc:spChg chg="mod">
          <ac:chgData name="Machado, Fabio" userId="99190264-d35d-4ed2-bfb3-d4fbcb49b7b0" providerId="ADAL" clId="{63A79F74-E631-414A-8AE2-3B8BC005747E}" dt="2025-06-04T14:32:59.677" v="2094" actId="34135"/>
          <ac:spMkLst>
            <pc:docMk/>
            <pc:sldMk cId="1112893680" sldId="326"/>
            <ac:spMk id="20" creationId="{70737D3F-AAEC-F1FA-00B6-ECAEE80E23BC}"/>
          </ac:spMkLst>
        </pc:spChg>
        <pc:spChg chg="add mod">
          <ac:chgData name="Machado, Fabio" userId="99190264-d35d-4ed2-bfb3-d4fbcb49b7b0" providerId="ADAL" clId="{63A79F74-E631-414A-8AE2-3B8BC005747E}" dt="2025-06-04T14:32:13.804" v="2080" actId="207"/>
          <ac:spMkLst>
            <pc:docMk/>
            <pc:sldMk cId="1112893680" sldId="326"/>
            <ac:spMk id="21" creationId="{24DB252C-310F-B193-704F-DD00AA76672C}"/>
          </ac:spMkLst>
        </pc:spChg>
        <pc:spChg chg="mod">
          <ac:chgData name="Machado, Fabio" userId="99190264-d35d-4ed2-bfb3-d4fbcb49b7b0" providerId="ADAL" clId="{63A79F74-E631-414A-8AE2-3B8BC005747E}" dt="2025-06-04T14:35:19.994" v="2151" actId="34135"/>
          <ac:spMkLst>
            <pc:docMk/>
            <pc:sldMk cId="1112893680" sldId="326"/>
            <ac:spMk id="31" creationId="{AFF95A92-C20C-B8E7-8EA5-C9CCBC2D926D}"/>
          </ac:spMkLst>
        </pc:spChg>
        <pc:spChg chg="mod">
          <ac:chgData name="Machado, Fabio" userId="99190264-d35d-4ed2-bfb3-d4fbcb49b7b0" providerId="ADAL" clId="{63A79F74-E631-414A-8AE2-3B8BC005747E}" dt="2025-06-04T14:32:13.804" v="2080" actId="207"/>
          <ac:spMkLst>
            <pc:docMk/>
            <pc:sldMk cId="1112893680" sldId="326"/>
            <ac:spMk id="39" creationId="{1ECDCA3B-0877-8C9D-8364-87573E2E8BC1}"/>
          </ac:spMkLst>
        </pc:spChg>
        <pc:spChg chg="add mod">
          <ac:chgData name="Machado, Fabio" userId="99190264-d35d-4ed2-bfb3-d4fbcb49b7b0" providerId="ADAL" clId="{63A79F74-E631-414A-8AE2-3B8BC005747E}" dt="2025-06-04T14:34:55.652" v="2142" actId="20577"/>
          <ac:spMkLst>
            <pc:docMk/>
            <pc:sldMk cId="1112893680" sldId="326"/>
            <ac:spMk id="45" creationId="{C2813180-6308-F81D-5BA1-A593B7DBA91F}"/>
          </ac:spMkLst>
        </pc:spChg>
        <pc:spChg chg="add del mod">
          <ac:chgData name="Machado, Fabio" userId="99190264-d35d-4ed2-bfb3-d4fbcb49b7b0" providerId="ADAL" clId="{63A79F74-E631-414A-8AE2-3B8BC005747E}" dt="2025-06-12T13:52:39.670" v="3978" actId="478"/>
          <ac:spMkLst>
            <pc:docMk/>
            <pc:sldMk cId="1112893680" sldId="326"/>
            <ac:spMk id="46" creationId="{9B893564-E178-9D90-9568-FC08C7D758D5}"/>
          </ac:spMkLst>
        </pc:spChg>
        <pc:spChg chg="add mod">
          <ac:chgData name="Machado, Fabio" userId="99190264-d35d-4ed2-bfb3-d4fbcb49b7b0" providerId="ADAL" clId="{63A79F74-E631-414A-8AE2-3B8BC005747E}" dt="2025-06-04T14:34:08.679" v="2131" actId="1076"/>
          <ac:spMkLst>
            <pc:docMk/>
            <pc:sldMk cId="1112893680" sldId="326"/>
            <ac:spMk id="47" creationId="{347352A8-5393-D18D-1534-B78FFE8C8B84}"/>
          </ac:spMkLst>
        </pc:spChg>
        <pc:spChg chg="add mod">
          <ac:chgData name="Machado, Fabio" userId="99190264-d35d-4ed2-bfb3-d4fbcb49b7b0" providerId="ADAL" clId="{63A79F74-E631-414A-8AE2-3B8BC005747E}" dt="2025-06-04T14:35:11.249" v="2150" actId="14100"/>
          <ac:spMkLst>
            <pc:docMk/>
            <pc:sldMk cId="1112893680" sldId="326"/>
            <ac:spMk id="48" creationId="{3D75686E-83EF-4FE8-1B20-2C91DE97C4A1}"/>
          </ac:spMkLst>
        </pc:spChg>
        <pc:spChg chg="add mod">
          <ac:chgData name="Machado, Fabio" userId="99190264-d35d-4ed2-bfb3-d4fbcb49b7b0" providerId="ADAL" clId="{63A79F74-E631-414A-8AE2-3B8BC005747E}" dt="2025-06-04T14:32:13.804" v="2080" actId="207"/>
          <ac:spMkLst>
            <pc:docMk/>
            <pc:sldMk cId="1112893680" sldId="326"/>
            <ac:spMk id="52" creationId="{6F3E9ACE-13D3-A3BF-00C2-E3D3F4D52171}"/>
          </ac:spMkLst>
        </pc:spChg>
        <pc:spChg chg="add mod">
          <ac:chgData name="Machado, Fabio" userId="99190264-d35d-4ed2-bfb3-d4fbcb49b7b0" providerId="ADAL" clId="{63A79F74-E631-414A-8AE2-3B8BC005747E}" dt="2025-06-04T14:36:02.882" v="2156" actId="2085"/>
          <ac:spMkLst>
            <pc:docMk/>
            <pc:sldMk cId="1112893680" sldId="326"/>
            <ac:spMk id="55" creationId="{247E60A3-DC9D-E9D9-02B3-C313AEE00E92}"/>
          </ac:spMkLst>
        </pc:spChg>
        <pc:spChg chg="add mod">
          <ac:chgData name="Machado, Fabio" userId="99190264-d35d-4ed2-bfb3-d4fbcb49b7b0" providerId="ADAL" clId="{63A79F74-E631-414A-8AE2-3B8BC005747E}" dt="2025-06-04T14:36:02.882" v="2156" actId="2085"/>
          <ac:spMkLst>
            <pc:docMk/>
            <pc:sldMk cId="1112893680" sldId="326"/>
            <ac:spMk id="56" creationId="{A6F21276-8EF2-C375-36C4-C718C31F5DDD}"/>
          </ac:spMkLst>
        </pc:spChg>
        <pc:spChg chg="add mod">
          <ac:chgData name="Machado, Fabio" userId="99190264-d35d-4ed2-bfb3-d4fbcb49b7b0" providerId="ADAL" clId="{63A79F74-E631-414A-8AE2-3B8BC005747E}" dt="2025-06-04T14:36:02.882" v="2156" actId="2085"/>
          <ac:spMkLst>
            <pc:docMk/>
            <pc:sldMk cId="1112893680" sldId="326"/>
            <ac:spMk id="57" creationId="{0F461923-1FC9-6601-30E7-7AB26020EA7E}"/>
          </ac:spMkLst>
        </pc:spChg>
        <pc:spChg chg="add mod">
          <ac:chgData name="Machado, Fabio" userId="99190264-d35d-4ed2-bfb3-d4fbcb49b7b0" providerId="ADAL" clId="{63A79F74-E631-414A-8AE2-3B8BC005747E}" dt="2025-06-04T22:11:15.857" v="2761" actId="1038"/>
          <ac:spMkLst>
            <pc:docMk/>
            <pc:sldMk cId="1112893680" sldId="326"/>
            <ac:spMk id="65" creationId="{3A6C1DEA-E74C-EAC7-1E00-2B2F97585D13}"/>
          </ac:spMkLst>
        </pc:spChg>
        <pc:spChg chg="add mod">
          <ac:chgData name="Machado, Fabio" userId="99190264-d35d-4ed2-bfb3-d4fbcb49b7b0" providerId="ADAL" clId="{63A79F74-E631-414A-8AE2-3B8BC005747E}" dt="2025-06-04T22:11:15.857" v="2761" actId="1038"/>
          <ac:spMkLst>
            <pc:docMk/>
            <pc:sldMk cId="1112893680" sldId="326"/>
            <ac:spMk id="67" creationId="{3A79BABD-79FF-F5D9-64A1-1375E67D0DE0}"/>
          </ac:spMkLst>
        </pc:spChg>
        <pc:spChg chg="add mod">
          <ac:chgData name="Machado, Fabio" userId="99190264-d35d-4ed2-bfb3-d4fbcb49b7b0" providerId="ADAL" clId="{63A79F74-E631-414A-8AE2-3B8BC005747E}" dt="2025-06-04T22:11:15.857" v="2761" actId="1038"/>
          <ac:spMkLst>
            <pc:docMk/>
            <pc:sldMk cId="1112893680" sldId="326"/>
            <ac:spMk id="69" creationId="{DA08F8AB-5214-051C-8C45-88BB8498AD8E}"/>
          </ac:spMkLst>
        </pc:spChg>
        <pc:spChg chg="add mod">
          <ac:chgData name="Machado, Fabio" userId="99190264-d35d-4ed2-bfb3-d4fbcb49b7b0" providerId="ADAL" clId="{63A79F74-E631-414A-8AE2-3B8BC005747E}" dt="2025-06-04T14:44:35.718" v="2238" actId="20577"/>
          <ac:spMkLst>
            <pc:docMk/>
            <pc:sldMk cId="1112893680" sldId="326"/>
            <ac:spMk id="74" creationId="{56D35FB7-B23F-5E4A-1E8E-FE7E7E5A1CC9}"/>
          </ac:spMkLst>
        </pc:spChg>
        <pc:spChg chg="add mod">
          <ac:chgData name="Machado, Fabio" userId="99190264-d35d-4ed2-bfb3-d4fbcb49b7b0" providerId="ADAL" clId="{63A79F74-E631-414A-8AE2-3B8BC005747E}" dt="2025-06-04T22:12:00.659" v="2779" actId="20577"/>
          <ac:spMkLst>
            <pc:docMk/>
            <pc:sldMk cId="1112893680" sldId="326"/>
            <ac:spMk id="75" creationId="{9D458CBF-07BF-4CA3-FF72-55D3B3ACDB9B}"/>
          </ac:spMkLst>
        </pc:spChg>
        <pc:spChg chg="add mod">
          <ac:chgData name="Machado, Fabio" userId="99190264-d35d-4ed2-bfb3-d4fbcb49b7b0" providerId="ADAL" clId="{63A79F74-E631-414A-8AE2-3B8BC005747E}" dt="2025-06-04T22:26:34.625" v="2982" actId="1036"/>
          <ac:spMkLst>
            <pc:docMk/>
            <pc:sldMk cId="1112893680" sldId="326"/>
            <ac:spMk id="76" creationId="{043C31DC-0CAF-8D4C-80AF-10BB1EF39E19}"/>
          </ac:spMkLst>
        </pc:spChg>
        <pc:cxnChg chg="mod">
          <ac:chgData name="Machado, Fabio" userId="99190264-d35d-4ed2-bfb3-d4fbcb49b7b0" providerId="ADAL" clId="{63A79F74-E631-414A-8AE2-3B8BC005747E}" dt="2025-06-12T13:52:26.024" v="3959"/>
          <ac:cxnSpMkLst>
            <pc:docMk/>
            <pc:sldMk cId="1112893680" sldId="326"/>
            <ac:cxnSpMk id="10" creationId="{A8C41253-5EB7-118F-A88F-A5DFB2467741}"/>
          </ac:cxnSpMkLst>
        </pc:cxnChg>
        <pc:cxnChg chg="mod">
          <ac:chgData name="Machado, Fabio" userId="99190264-d35d-4ed2-bfb3-d4fbcb49b7b0" providerId="ADAL" clId="{63A79F74-E631-414A-8AE2-3B8BC005747E}" dt="2025-06-03T18:17:59.614" v="784" actId="14100"/>
          <ac:cxnSpMkLst>
            <pc:docMk/>
            <pc:sldMk cId="1112893680" sldId="326"/>
            <ac:cxnSpMk id="12" creationId="{3959505D-E99A-8BD7-3C33-78027F367004}"/>
          </ac:cxnSpMkLst>
        </pc:cxnChg>
        <pc:cxnChg chg="mod">
          <ac:chgData name="Machado, Fabio" userId="99190264-d35d-4ed2-bfb3-d4fbcb49b7b0" providerId="ADAL" clId="{63A79F74-E631-414A-8AE2-3B8BC005747E}" dt="2025-06-03T18:17:54.782" v="783" actId="1036"/>
          <ac:cxnSpMkLst>
            <pc:docMk/>
            <pc:sldMk cId="1112893680" sldId="326"/>
            <ac:cxnSpMk id="15" creationId="{82F5F64C-D369-D199-92AB-9EAF9713DA70}"/>
          </ac:cxnSpMkLst>
        </pc:cxnChg>
        <pc:cxnChg chg="add mod">
          <ac:chgData name="Machado, Fabio" userId="99190264-d35d-4ed2-bfb3-d4fbcb49b7b0" providerId="ADAL" clId="{63A79F74-E631-414A-8AE2-3B8BC005747E}" dt="2025-06-12T13:52:39.670" v="3978" actId="478"/>
          <ac:cxnSpMkLst>
            <pc:docMk/>
            <pc:sldMk cId="1112893680" sldId="326"/>
            <ac:cxnSpMk id="49" creationId="{D8A940E6-5292-FA85-EDF4-DDD18DFC1F8A}"/>
          </ac:cxnSpMkLst>
        </pc:cxnChg>
        <pc:cxnChg chg="add mod">
          <ac:chgData name="Machado, Fabio" userId="99190264-d35d-4ed2-bfb3-d4fbcb49b7b0" providerId="ADAL" clId="{63A79F74-E631-414A-8AE2-3B8BC005747E}" dt="2025-06-04T14:34:08.679" v="2131" actId="1076"/>
          <ac:cxnSpMkLst>
            <pc:docMk/>
            <pc:sldMk cId="1112893680" sldId="326"/>
            <ac:cxnSpMk id="50" creationId="{5E66F2E9-96F1-C43B-289F-690607751353}"/>
          </ac:cxnSpMkLst>
        </pc:cxnChg>
        <pc:cxnChg chg="add mod">
          <ac:chgData name="Machado, Fabio" userId="99190264-d35d-4ed2-bfb3-d4fbcb49b7b0" providerId="ADAL" clId="{63A79F74-E631-414A-8AE2-3B8BC005747E}" dt="2025-06-04T14:35:11.249" v="2150" actId="14100"/>
          <ac:cxnSpMkLst>
            <pc:docMk/>
            <pc:sldMk cId="1112893680" sldId="326"/>
            <ac:cxnSpMk id="51" creationId="{31F26862-93CC-BF44-9CE4-07DEBE0F5F93}"/>
          </ac:cxnSpMkLst>
        </pc:cxnChg>
        <pc:cxnChg chg="add mod">
          <ac:chgData name="Machado, Fabio" userId="99190264-d35d-4ed2-bfb3-d4fbcb49b7b0" providerId="ADAL" clId="{63A79F74-E631-414A-8AE2-3B8BC005747E}" dt="2025-06-04T22:11:15.857" v="2761" actId="1038"/>
          <ac:cxnSpMkLst>
            <pc:docMk/>
            <pc:sldMk cId="1112893680" sldId="326"/>
            <ac:cxnSpMk id="68" creationId="{A7013E1D-ACE2-E3E1-5753-266E12C6F06F}"/>
          </ac:cxnSpMkLst>
        </pc:cxnChg>
      </pc:sldChg>
      <pc:sldChg chg="addSp delSp modSp add mod">
        <pc:chgData name="Machado, Fabio" userId="99190264-d35d-4ed2-bfb3-d4fbcb49b7b0" providerId="ADAL" clId="{63A79F74-E631-414A-8AE2-3B8BC005747E}" dt="2025-06-13T02:48:14.489" v="5266" actId="20577"/>
        <pc:sldMkLst>
          <pc:docMk/>
          <pc:sldMk cId="2202440375" sldId="327"/>
        </pc:sldMkLst>
        <pc:spChg chg="add mod">
          <ac:chgData name="Machado, Fabio" userId="99190264-d35d-4ed2-bfb3-d4fbcb49b7b0" providerId="ADAL" clId="{63A79F74-E631-414A-8AE2-3B8BC005747E}" dt="2025-06-04T03:07:36.717" v="1410" actId="1076"/>
          <ac:spMkLst>
            <pc:docMk/>
            <pc:sldMk cId="2202440375" sldId="327"/>
            <ac:spMk id="2" creationId="{11011D98-2696-C40C-CF21-45C8927B0AD7}"/>
          </ac:spMkLst>
        </pc:spChg>
        <pc:spChg chg="mod">
          <ac:chgData name="Machado, Fabio" userId="99190264-d35d-4ed2-bfb3-d4fbcb49b7b0" providerId="ADAL" clId="{63A79F74-E631-414A-8AE2-3B8BC005747E}" dt="2025-06-12T13:54:36.481" v="4060"/>
          <ac:spMkLst>
            <pc:docMk/>
            <pc:sldMk cId="2202440375" sldId="327"/>
            <ac:spMk id="5" creationId="{0D2FA1B3-61E8-61E3-3721-4A8C709A5A7C}"/>
          </ac:spMkLst>
        </pc:spChg>
        <pc:spChg chg="mod">
          <ac:chgData name="Machado, Fabio" userId="99190264-d35d-4ed2-bfb3-d4fbcb49b7b0" providerId="ADAL" clId="{63A79F74-E631-414A-8AE2-3B8BC005747E}" dt="2025-06-10T17:58:23.568" v="3104"/>
          <ac:spMkLst>
            <pc:docMk/>
            <pc:sldMk cId="2202440375" sldId="327"/>
            <ac:spMk id="7" creationId="{5492D87B-B1A0-488F-3CD5-7A418A43F004}"/>
          </ac:spMkLst>
        </pc:spChg>
        <pc:spChg chg="mod">
          <ac:chgData name="Machado, Fabio" userId="99190264-d35d-4ed2-bfb3-d4fbcb49b7b0" providerId="ADAL" clId="{63A79F74-E631-414A-8AE2-3B8BC005747E}" dt="2025-06-03T18:47:53.328" v="1232" actId="1037"/>
          <ac:spMkLst>
            <pc:docMk/>
            <pc:sldMk cId="2202440375" sldId="327"/>
            <ac:spMk id="15" creationId="{DA7300CA-C555-8245-D166-05C18A48E26E}"/>
          </ac:spMkLst>
        </pc:spChg>
        <pc:spChg chg="add del mod">
          <ac:chgData name="Machado, Fabio" userId="99190264-d35d-4ed2-bfb3-d4fbcb49b7b0" providerId="ADAL" clId="{63A79F74-E631-414A-8AE2-3B8BC005747E}" dt="2025-06-12T14:06:48.517" v="4061" actId="478"/>
          <ac:spMkLst>
            <pc:docMk/>
            <pc:sldMk cId="2202440375" sldId="327"/>
            <ac:spMk id="16" creationId="{D2E02B8C-0DC8-CB33-A691-8FB8B92AC130}"/>
          </ac:spMkLst>
        </pc:spChg>
        <pc:spChg chg="mod">
          <ac:chgData name="Machado, Fabio" userId="99190264-d35d-4ed2-bfb3-d4fbcb49b7b0" providerId="ADAL" clId="{63A79F74-E631-414A-8AE2-3B8BC005747E}" dt="2025-06-13T02:48:14.489" v="5266" actId="20577"/>
          <ac:spMkLst>
            <pc:docMk/>
            <pc:sldMk cId="2202440375" sldId="327"/>
            <ac:spMk id="17" creationId="{F4DAA50B-DDA3-7197-E1D2-C2F5ADE1D48A}"/>
          </ac:spMkLst>
        </pc:spChg>
        <pc:cxnChg chg="mod">
          <ac:chgData name="Machado, Fabio" userId="99190264-d35d-4ed2-bfb3-d4fbcb49b7b0" providerId="ADAL" clId="{63A79F74-E631-414A-8AE2-3B8BC005747E}" dt="2025-06-10T17:58:23.201" v="3103" actId="20577"/>
          <ac:cxnSpMkLst>
            <pc:docMk/>
            <pc:sldMk cId="2202440375" sldId="327"/>
            <ac:cxnSpMk id="10" creationId="{5BC7B745-1AC5-7605-3AFE-B3BABD209E44}"/>
          </ac:cxnSpMkLst>
        </pc:cxnChg>
      </pc:sldChg>
      <pc:sldChg chg="addSp delSp modSp new mod">
        <pc:chgData name="Machado, Fabio" userId="99190264-d35d-4ed2-bfb3-d4fbcb49b7b0" providerId="ADAL" clId="{63A79F74-E631-414A-8AE2-3B8BC005747E}" dt="2025-06-13T02:43:00.597" v="5242" actId="478"/>
        <pc:sldMkLst>
          <pc:docMk/>
          <pc:sldMk cId="155306930" sldId="328"/>
        </pc:sldMkLst>
        <pc:spChg chg="add mod">
          <ac:chgData name="Machado, Fabio" userId="99190264-d35d-4ed2-bfb3-d4fbcb49b7b0" providerId="ADAL" clId="{63A79F74-E631-414A-8AE2-3B8BC005747E}" dt="2025-06-04T03:19:37.969" v="1502" actId="1037"/>
          <ac:spMkLst>
            <pc:docMk/>
            <pc:sldMk cId="155306930" sldId="328"/>
            <ac:spMk id="5" creationId="{EECE0271-85A2-D292-73D0-B895CDE964F6}"/>
          </ac:spMkLst>
        </pc:spChg>
        <pc:spChg chg="add mod">
          <ac:chgData name="Machado, Fabio" userId="99190264-d35d-4ed2-bfb3-d4fbcb49b7b0" providerId="ADAL" clId="{63A79F74-E631-414A-8AE2-3B8BC005747E}" dt="2025-06-04T03:19:37.969" v="1502" actId="1037"/>
          <ac:spMkLst>
            <pc:docMk/>
            <pc:sldMk cId="155306930" sldId="328"/>
            <ac:spMk id="6" creationId="{E851C560-4BD1-249A-E693-7AFD464B517E}"/>
          </ac:spMkLst>
        </pc:spChg>
        <pc:spChg chg="add mod">
          <ac:chgData name="Machado, Fabio" userId="99190264-d35d-4ed2-bfb3-d4fbcb49b7b0" providerId="ADAL" clId="{63A79F74-E631-414A-8AE2-3B8BC005747E}" dt="2025-06-04T03:19:37.969" v="1502" actId="1037"/>
          <ac:spMkLst>
            <pc:docMk/>
            <pc:sldMk cId="155306930" sldId="328"/>
            <ac:spMk id="7" creationId="{1C9A472C-6EA9-16DE-7456-05F42F7CE35F}"/>
          </ac:spMkLst>
        </pc:spChg>
        <pc:spChg chg="add mod">
          <ac:chgData name="Machado, Fabio" userId="99190264-d35d-4ed2-bfb3-d4fbcb49b7b0" providerId="ADAL" clId="{63A79F74-E631-414A-8AE2-3B8BC005747E}" dt="2025-06-04T03:19:37.969" v="1502" actId="1037"/>
          <ac:spMkLst>
            <pc:docMk/>
            <pc:sldMk cId="155306930" sldId="328"/>
            <ac:spMk id="8" creationId="{D0EBD0AE-0E3F-6856-CB03-99D49755D879}"/>
          </ac:spMkLst>
        </pc:spChg>
        <pc:spChg chg="add del mod">
          <ac:chgData name="Machado, Fabio" userId="99190264-d35d-4ed2-bfb3-d4fbcb49b7b0" providerId="ADAL" clId="{63A79F74-E631-414A-8AE2-3B8BC005747E}" dt="2025-06-13T02:43:00.597" v="5242" actId="478"/>
          <ac:spMkLst>
            <pc:docMk/>
            <pc:sldMk cId="155306930" sldId="328"/>
            <ac:spMk id="9" creationId="{085B5482-8F62-6C98-323B-7D0BA3638BB7}"/>
          </ac:spMkLst>
        </pc:spChg>
        <pc:picChg chg="add mod">
          <ac:chgData name="Machado, Fabio" userId="99190264-d35d-4ed2-bfb3-d4fbcb49b7b0" providerId="ADAL" clId="{63A79F74-E631-414A-8AE2-3B8BC005747E}" dt="2025-06-04T03:19:37.969" v="1502" actId="1037"/>
          <ac:picMkLst>
            <pc:docMk/>
            <pc:sldMk cId="155306930" sldId="328"/>
            <ac:picMk id="4" creationId="{31F002B5-6883-9B2B-3F47-A82951C95122}"/>
          </ac:picMkLst>
        </pc:picChg>
      </pc:sldChg>
      <pc:sldChg chg="addSp delSp modSp add del mod">
        <pc:chgData name="Machado, Fabio" userId="99190264-d35d-4ed2-bfb3-d4fbcb49b7b0" providerId="ADAL" clId="{63A79F74-E631-414A-8AE2-3B8BC005747E}" dt="2025-06-04T22:15:49.658" v="2863" actId="2696"/>
        <pc:sldMkLst>
          <pc:docMk/>
          <pc:sldMk cId="2346364540" sldId="329"/>
        </pc:sldMkLst>
      </pc:sldChg>
      <pc:sldChg chg="addSp delSp modSp new add del mod">
        <pc:chgData name="Machado, Fabio" userId="99190264-d35d-4ed2-bfb3-d4fbcb49b7b0" providerId="ADAL" clId="{63A79F74-E631-414A-8AE2-3B8BC005747E}" dt="2025-06-13T01:58:56.497" v="4795" actId="1076"/>
        <pc:sldMkLst>
          <pc:docMk/>
          <pc:sldMk cId="3751324980" sldId="330"/>
        </pc:sldMkLst>
        <pc:spChg chg="add mod">
          <ac:chgData name="Machado, Fabio" userId="99190264-d35d-4ed2-bfb3-d4fbcb49b7b0" providerId="ADAL" clId="{63A79F74-E631-414A-8AE2-3B8BC005747E}" dt="2025-06-04T14:22:10.815" v="1860" actId="20577"/>
          <ac:spMkLst>
            <pc:docMk/>
            <pc:sldMk cId="3751324980" sldId="330"/>
            <ac:spMk id="3" creationId="{C5A2B013-60F6-AB68-D72E-146502FAA282}"/>
          </ac:spMkLst>
        </pc:spChg>
        <pc:spChg chg="add mod">
          <ac:chgData name="Machado, Fabio" userId="99190264-d35d-4ed2-bfb3-d4fbcb49b7b0" providerId="ADAL" clId="{63A79F74-E631-414A-8AE2-3B8BC005747E}" dt="2025-06-12T13:45:24.630" v="3953" actId="1076"/>
          <ac:spMkLst>
            <pc:docMk/>
            <pc:sldMk cId="3751324980" sldId="330"/>
            <ac:spMk id="4" creationId="{B5992118-82C4-D5F2-0620-78AF24A48558}"/>
          </ac:spMkLst>
        </pc:spChg>
        <pc:spChg chg="add mod">
          <ac:chgData name="Machado, Fabio" userId="99190264-d35d-4ed2-bfb3-d4fbcb49b7b0" providerId="ADAL" clId="{63A79F74-E631-414A-8AE2-3B8BC005747E}" dt="2025-06-13T01:58:56.497" v="4795" actId="1076"/>
          <ac:spMkLst>
            <pc:docMk/>
            <pc:sldMk cId="3751324980" sldId="330"/>
            <ac:spMk id="5" creationId="{476487A6-4FF7-43A4-AEC3-5FCB039B9DEE}"/>
          </ac:spMkLst>
        </pc:spChg>
        <pc:spChg chg="add mod">
          <ac:chgData name="Machado, Fabio" userId="99190264-d35d-4ed2-bfb3-d4fbcb49b7b0" providerId="ADAL" clId="{63A79F74-E631-414A-8AE2-3B8BC005747E}" dt="2025-06-13T01:58:56.497" v="4795" actId="1076"/>
          <ac:spMkLst>
            <pc:docMk/>
            <pc:sldMk cId="3751324980" sldId="330"/>
            <ac:spMk id="7" creationId="{B88D34EE-CD79-1989-6E24-C4019F4F27BA}"/>
          </ac:spMkLst>
        </pc:spChg>
        <pc:spChg chg="add mod">
          <ac:chgData name="Machado, Fabio" userId="99190264-d35d-4ed2-bfb3-d4fbcb49b7b0" providerId="ADAL" clId="{63A79F74-E631-414A-8AE2-3B8BC005747E}" dt="2025-06-13T01:58:56.497" v="4795" actId="1076"/>
          <ac:spMkLst>
            <pc:docMk/>
            <pc:sldMk cId="3751324980" sldId="330"/>
            <ac:spMk id="8" creationId="{A19E9EE3-B832-8499-4398-5F4940E8409E}"/>
          </ac:spMkLst>
        </pc:spChg>
        <pc:spChg chg="add mod">
          <ac:chgData name="Machado, Fabio" userId="99190264-d35d-4ed2-bfb3-d4fbcb49b7b0" providerId="ADAL" clId="{63A79F74-E631-414A-8AE2-3B8BC005747E}" dt="2025-06-13T01:58:56.497" v="4795" actId="1076"/>
          <ac:spMkLst>
            <pc:docMk/>
            <pc:sldMk cId="3751324980" sldId="330"/>
            <ac:spMk id="10" creationId="{E507AEF0-CBB7-2091-7D96-C4E2F187567F}"/>
          </ac:spMkLst>
        </pc:spChg>
        <pc:spChg chg="add mod">
          <ac:chgData name="Machado, Fabio" userId="99190264-d35d-4ed2-bfb3-d4fbcb49b7b0" providerId="ADAL" clId="{63A79F74-E631-414A-8AE2-3B8BC005747E}" dt="2025-06-13T01:58:56.497" v="4795" actId="1076"/>
          <ac:spMkLst>
            <pc:docMk/>
            <pc:sldMk cId="3751324980" sldId="330"/>
            <ac:spMk id="11" creationId="{01750E2A-F86D-1D57-11FA-66B029706FDE}"/>
          </ac:spMkLst>
        </pc:spChg>
        <pc:picChg chg="add mod">
          <ac:chgData name="Machado, Fabio" userId="99190264-d35d-4ed2-bfb3-d4fbcb49b7b0" providerId="ADAL" clId="{63A79F74-E631-414A-8AE2-3B8BC005747E}" dt="2025-06-13T01:58:52.274" v="4793" actId="1076"/>
          <ac:picMkLst>
            <pc:docMk/>
            <pc:sldMk cId="3751324980" sldId="330"/>
            <ac:picMk id="2" creationId="{2ADD160F-B8C6-5153-4D36-BCC46C79FEF8}"/>
          </ac:picMkLst>
        </pc:picChg>
        <pc:picChg chg="add del">
          <ac:chgData name="Machado, Fabio" userId="99190264-d35d-4ed2-bfb3-d4fbcb49b7b0" providerId="ADAL" clId="{63A79F74-E631-414A-8AE2-3B8BC005747E}" dt="2025-06-12T13:44:19.048" v="3917" actId="478"/>
          <ac:picMkLst>
            <pc:docMk/>
            <pc:sldMk cId="3751324980" sldId="330"/>
            <ac:picMk id="3074" creationId="{FF37FC0B-0314-E656-2FF3-94950E9DC48F}"/>
          </ac:picMkLst>
        </pc:picChg>
        <pc:cxnChg chg="add mod">
          <ac:chgData name="Machado, Fabio" userId="99190264-d35d-4ed2-bfb3-d4fbcb49b7b0" providerId="ADAL" clId="{63A79F74-E631-414A-8AE2-3B8BC005747E}" dt="2025-06-13T01:58:56.497" v="4795" actId="1076"/>
          <ac:cxnSpMkLst>
            <pc:docMk/>
            <pc:sldMk cId="3751324980" sldId="330"/>
            <ac:cxnSpMk id="6" creationId="{8FBA62E2-9E3B-4BEF-BA2F-296C508D3F9D}"/>
          </ac:cxnSpMkLst>
        </pc:cxnChg>
        <pc:cxnChg chg="add mod">
          <ac:chgData name="Machado, Fabio" userId="99190264-d35d-4ed2-bfb3-d4fbcb49b7b0" providerId="ADAL" clId="{63A79F74-E631-414A-8AE2-3B8BC005747E}" dt="2025-06-13T01:58:56.497" v="4795" actId="1076"/>
          <ac:cxnSpMkLst>
            <pc:docMk/>
            <pc:sldMk cId="3751324980" sldId="330"/>
            <ac:cxnSpMk id="9" creationId="{E1CFEF01-C3E1-9741-1B7A-6A56C02DECCF}"/>
          </ac:cxnSpMkLst>
        </pc:cxnChg>
      </pc:sldChg>
      <pc:sldChg chg="addSp delSp modSp new del mod">
        <pc:chgData name="Machado, Fabio" userId="99190264-d35d-4ed2-bfb3-d4fbcb49b7b0" providerId="ADAL" clId="{63A79F74-E631-414A-8AE2-3B8BC005747E}" dt="2025-06-13T01:58:59.928" v="4797" actId="2696"/>
        <pc:sldMkLst>
          <pc:docMk/>
          <pc:sldMk cId="2672782632" sldId="331"/>
        </pc:sldMkLst>
        <pc:spChg chg="add del mod">
          <ac:chgData name="Machado, Fabio" userId="99190264-d35d-4ed2-bfb3-d4fbcb49b7b0" providerId="ADAL" clId="{63A79F74-E631-414A-8AE2-3B8BC005747E}" dt="2025-06-13T01:58:45.122" v="4792" actId="21"/>
          <ac:spMkLst>
            <pc:docMk/>
            <pc:sldMk cId="2672782632" sldId="331"/>
            <ac:spMk id="3" creationId="{262B0EF4-47CE-35FA-F5C3-249782778C8A}"/>
          </ac:spMkLst>
        </pc:spChg>
        <pc:spChg chg="add del mod">
          <ac:chgData name="Machado, Fabio" userId="99190264-d35d-4ed2-bfb3-d4fbcb49b7b0" providerId="ADAL" clId="{63A79F74-E631-414A-8AE2-3B8BC005747E}" dt="2025-06-13T01:58:45.122" v="4792" actId="21"/>
          <ac:spMkLst>
            <pc:docMk/>
            <pc:sldMk cId="2672782632" sldId="331"/>
            <ac:spMk id="10" creationId="{9340AB01-7E9F-5767-7D5A-032A5C12FF80}"/>
          </ac:spMkLst>
        </pc:spChg>
        <pc:spChg chg="add del mod">
          <ac:chgData name="Machado, Fabio" userId="99190264-d35d-4ed2-bfb3-d4fbcb49b7b0" providerId="ADAL" clId="{63A79F74-E631-414A-8AE2-3B8BC005747E}" dt="2025-06-13T01:58:45.122" v="4792" actId="21"/>
          <ac:spMkLst>
            <pc:docMk/>
            <pc:sldMk cId="2672782632" sldId="331"/>
            <ac:spMk id="12" creationId="{FF2D60CE-1FBB-98E7-1482-C3B271F50464}"/>
          </ac:spMkLst>
        </pc:spChg>
        <pc:spChg chg="add del mod">
          <ac:chgData name="Machado, Fabio" userId="99190264-d35d-4ed2-bfb3-d4fbcb49b7b0" providerId="ADAL" clId="{63A79F74-E631-414A-8AE2-3B8BC005747E}" dt="2025-06-13T01:58:45.122" v="4792" actId="21"/>
          <ac:spMkLst>
            <pc:docMk/>
            <pc:sldMk cId="2672782632" sldId="331"/>
            <ac:spMk id="15" creationId="{EE931103-596F-C91B-83C2-B92579C68068}"/>
          </ac:spMkLst>
        </pc:spChg>
        <pc:spChg chg="add del mod">
          <ac:chgData name="Machado, Fabio" userId="99190264-d35d-4ed2-bfb3-d4fbcb49b7b0" providerId="ADAL" clId="{63A79F74-E631-414A-8AE2-3B8BC005747E}" dt="2025-06-13T01:58:45.122" v="4792" actId="21"/>
          <ac:spMkLst>
            <pc:docMk/>
            <pc:sldMk cId="2672782632" sldId="331"/>
            <ac:spMk id="16" creationId="{F77B2C4E-4A1B-380E-1D0E-D6D5B57D20C1}"/>
          </ac:spMkLst>
        </pc:spChg>
        <pc:cxnChg chg="add del mod">
          <ac:chgData name="Machado, Fabio" userId="99190264-d35d-4ed2-bfb3-d4fbcb49b7b0" providerId="ADAL" clId="{63A79F74-E631-414A-8AE2-3B8BC005747E}" dt="2025-06-13T01:58:45.122" v="4792" actId="21"/>
          <ac:cxnSpMkLst>
            <pc:docMk/>
            <pc:sldMk cId="2672782632" sldId="331"/>
            <ac:cxnSpMk id="9" creationId="{CC638C02-684B-A9BC-D5AC-6E727F3EEE1C}"/>
          </ac:cxnSpMkLst>
        </pc:cxnChg>
        <pc:cxnChg chg="add del mod">
          <ac:chgData name="Machado, Fabio" userId="99190264-d35d-4ed2-bfb3-d4fbcb49b7b0" providerId="ADAL" clId="{63A79F74-E631-414A-8AE2-3B8BC005747E}" dt="2025-06-13T01:58:45.122" v="4792" actId="21"/>
          <ac:cxnSpMkLst>
            <pc:docMk/>
            <pc:sldMk cId="2672782632" sldId="331"/>
            <ac:cxnSpMk id="14" creationId="{64E7CA27-94C0-247C-0CBD-532168EA9B5D}"/>
          </ac:cxnSpMkLst>
        </pc:cxnChg>
      </pc:sldChg>
      <pc:sldChg chg="addSp delSp modSp add mod ord">
        <pc:chgData name="Machado, Fabio" userId="99190264-d35d-4ed2-bfb3-d4fbcb49b7b0" providerId="ADAL" clId="{63A79F74-E631-414A-8AE2-3B8BC005747E}" dt="2025-06-12T13:52:20.690" v="3958"/>
        <pc:sldMkLst>
          <pc:docMk/>
          <pc:sldMk cId="2961897034" sldId="332"/>
        </pc:sldMkLst>
        <pc:spChg chg="add mod">
          <ac:chgData name="Machado, Fabio" userId="99190264-d35d-4ed2-bfb3-d4fbcb49b7b0" providerId="ADAL" clId="{63A79F74-E631-414A-8AE2-3B8BC005747E}" dt="2025-06-04T22:26:55.944" v="2986" actId="1076"/>
          <ac:spMkLst>
            <pc:docMk/>
            <pc:sldMk cId="2961897034" sldId="332"/>
            <ac:spMk id="4" creationId="{6AE8A166-AE4C-1521-2793-194C21C31335}"/>
          </ac:spMkLst>
        </pc:spChg>
        <pc:spChg chg="add mod">
          <ac:chgData name="Machado, Fabio" userId="99190264-d35d-4ed2-bfb3-d4fbcb49b7b0" providerId="ADAL" clId="{63A79F74-E631-414A-8AE2-3B8BC005747E}" dt="2025-06-04T22:26:02.839" v="2947" actId="1076"/>
          <ac:spMkLst>
            <pc:docMk/>
            <pc:sldMk cId="2961897034" sldId="332"/>
            <ac:spMk id="5" creationId="{E9D7ECB5-2FC2-EFEC-40D9-375977E8F8A7}"/>
          </ac:spMkLst>
        </pc:spChg>
        <pc:spChg chg="add del mod">
          <ac:chgData name="Machado, Fabio" userId="99190264-d35d-4ed2-bfb3-d4fbcb49b7b0" providerId="ADAL" clId="{63A79F74-E631-414A-8AE2-3B8BC005747E}" dt="2025-06-12T13:52:20.690" v="3958"/>
          <ac:spMkLst>
            <pc:docMk/>
            <pc:sldMk cId="2961897034" sldId="332"/>
            <ac:spMk id="6" creationId="{43293F65-21B7-900C-05CA-6E42EDBF2C86}"/>
          </ac:spMkLst>
        </pc:spChg>
        <pc:spChg chg="add del">
          <ac:chgData name="Machado, Fabio" userId="99190264-d35d-4ed2-bfb3-d4fbcb49b7b0" providerId="ADAL" clId="{63A79F74-E631-414A-8AE2-3B8BC005747E}" dt="2025-06-12T13:52:18.085" v="3956" actId="22"/>
          <ac:spMkLst>
            <pc:docMk/>
            <pc:sldMk cId="2961897034" sldId="332"/>
            <ac:spMk id="11" creationId="{53DA6F5C-B551-E402-6830-DFE677130E44}"/>
          </ac:spMkLst>
        </pc:spChg>
        <pc:spChg chg="add mod">
          <ac:chgData name="Machado, Fabio" userId="99190264-d35d-4ed2-bfb3-d4fbcb49b7b0" providerId="ADAL" clId="{63A79F74-E631-414A-8AE2-3B8BC005747E}" dt="2025-06-04T22:26:44.592" v="2985" actId="207"/>
          <ac:spMkLst>
            <pc:docMk/>
            <pc:sldMk cId="2961897034" sldId="332"/>
            <ac:spMk id="13" creationId="{4C85A805-64CF-CC3D-8FBF-EAE84076ECED}"/>
          </ac:spMkLst>
        </pc:spChg>
        <pc:cxnChg chg="mod">
          <ac:chgData name="Machado, Fabio" userId="99190264-d35d-4ed2-bfb3-d4fbcb49b7b0" providerId="ADAL" clId="{63A79F74-E631-414A-8AE2-3B8BC005747E}" dt="2025-06-12T13:52:20.690" v="3958"/>
          <ac:cxnSpMkLst>
            <pc:docMk/>
            <pc:sldMk cId="2961897034" sldId="332"/>
            <ac:cxnSpMk id="10" creationId="{74B017D2-9FF9-95A8-E0D8-C58891C78B5D}"/>
          </ac:cxnSpMkLst>
        </pc:cxnChg>
      </pc:sldChg>
      <pc:sldChg chg="delSp modSp add mod">
        <pc:chgData name="Machado, Fabio" userId="99190264-d35d-4ed2-bfb3-d4fbcb49b7b0" providerId="ADAL" clId="{63A79F74-E631-414A-8AE2-3B8BC005747E}" dt="2025-06-12T13:53:48.565" v="4039" actId="207"/>
        <pc:sldMkLst>
          <pc:docMk/>
          <pc:sldMk cId="2450498078" sldId="333"/>
        </pc:sldMkLst>
        <pc:spChg chg="mod">
          <ac:chgData name="Machado, Fabio" userId="99190264-d35d-4ed2-bfb3-d4fbcb49b7b0" providerId="ADAL" clId="{63A79F74-E631-414A-8AE2-3B8BC005747E}" dt="2025-06-12T13:53:48.565" v="4039" actId="207"/>
          <ac:spMkLst>
            <pc:docMk/>
            <pc:sldMk cId="2450498078" sldId="333"/>
            <ac:spMk id="6" creationId="{3686F584-F500-6CD4-7E85-F3FAC8826D1C}"/>
          </ac:spMkLst>
        </pc:spChg>
        <pc:cxnChg chg="mod">
          <ac:chgData name="Machado, Fabio" userId="99190264-d35d-4ed2-bfb3-d4fbcb49b7b0" providerId="ADAL" clId="{63A79F74-E631-414A-8AE2-3B8BC005747E}" dt="2025-06-12T13:53:41.910" v="4038"/>
          <ac:cxnSpMkLst>
            <pc:docMk/>
            <pc:sldMk cId="2450498078" sldId="333"/>
            <ac:cxnSpMk id="10" creationId="{79D9B002-C754-1AFF-A543-588ECD93349A}"/>
          </ac:cxnSpMkLst>
        </pc:cxnChg>
      </pc:sldChg>
      <pc:sldChg chg="addSp delSp modSp add mod">
        <pc:chgData name="Machado, Fabio" userId="99190264-d35d-4ed2-bfb3-d4fbcb49b7b0" providerId="ADAL" clId="{63A79F74-E631-414A-8AE2-3B8BC005747E}" dt="2025-06-13T02:00:19.896" v="4800" actId="478"/>
        <pc:sldMkLst>
          <pc:docMk/>
          <pc:sldMk cId="120070030" sldId="334"/>
        </pc:sldMkLst>
        <pc:spChg chg="add mod">
          <ac:chgData name="Machado, Fabio" userId="99190264-d35d-4ed2-bfb3-d4fbcb49b7b0" providerId="ADAL" clId="{63A79F74-E631-414A-8AE2-3B8BC005747E}" dt="2025-06-04T14:50:07.621" v="2351"/>
          <ac:spMkLst>
            <pc:docMk/>
            <pc:sldMk cId="120070030" sldId="334"/>
            <ac:spMk id="2" creationId="{165FCC6B-4D2C-51DE-1D93-5C7A65FE4F7A}"/>
          </ac:spMkLst>
        </pc:spChg>
        <pc:spChg chg="add mod">
          <ac:chgData name="Machado, Fabio" userId="99190264-d35d-4ed2-bfb3-d4fbcb49b7b0" providerId="ADAL" clId="{63A79F74-E631-414A-8AE2-3B8BC005747E}" dt="2025-06-12T13:53:07.080" v="4000"/>
          <ac:spMkLst>
            <pc:docMk/>
            <pc:sldMk cId="120070030" sldId="334"/>
            <ac:spMk id="3" creationId="{9FB011DA-981B-FA5B-79A9-13ED47A0E554}"/>
          </ac:spMkLst>
        </pc:spChg>
        <pc:spChg chg="add del mod">
          <ac:chgData name="Machado, Fabio" userId="99190264-d35d-4ed2-bfb3-d4fbcb49b7b0" providerId="ADAL" clId="{63A79F74-E631-414A-8AE2-3B8BC005747E}" dt="2025-06-13T02:00:15.468" v="4799" actId="478"/>
          <ac:spMkLst>
            <pc:docMk/>
            <pc:sldMk cId="120070030" sldId="334"/>
            <ac:spMk id="4" creationId="{58A7D98C-887C-A82F-EEE3-41B3CED5596B}"/>
          </ac:spMkLst>
        </pc:spChg>
        <pc:spChg chg="add del mod">
          <ac:chgData name="Machado, Fabio" userId="99190264-d35d-4ed2-bfb3-d4fbcb49b7b0" providerId="ADAL" clId="{63A79F74-E631-414A-8AE2-3B8BC005747E}" dt="2025-06-13T02:00:15.468" v="4799" actId="478"/>
          <ac:spMkLst>
            <pc:docMk/>
            <pc:sldMk cId="120070030" sldId="334"/>
            <ac:spMk id="5" creationId="{7D7214B2-5E78-9BD1-4BFD-1AD01D578888}"/>
          </ac:spMkLst>
        </pc:spChg>
        <pc:spChg chg="add del mod">
          <ac:chgData name="Machado, Fabio" userId="99190264-d35d-4ed2-bfb3-d4fbcb49b7b0" providerId="ADAL" clId="{63A79F74-E631-414A-8AE2-3B8BC005747E}" dt="2025-06-13T02:00:19.896" v="4800" actId="478"/>
          <ac:spMkLst>
            <pc:docMk/>
            <pc:sldMk cId="120070030" sldId="334"/>
            <ac:spMk id="11" creationId="{B1B860C0-DFA8-DDCF-F203-AE7938E1B5D6}"/>
          </ac:spMkLst>
        </pc:spChg>
        <pc:spChg chg="add mod">
          <ac:chgData name="Machado, Fabio" userId="99190264-d35d-4ed2-bfb3-d4fbcb49b7b0" providerId="ADAL" clId="{63A79F74-E631-414A-8AE2-3B8BC005747E}" dt="2025-06-04T14:52:56.578" v="2404" actId="1076"/>
          <ac:spMkLst>
            <pc:docMk/>
            <pc:sldMk cId="120070030" sldId="334"/>
            <ac:spMk id="14" creationId="{4A845964-A619-A78D-718F-38697C033AB8}"/>
          </ac:spMkLst>
        </pc:spChg>
        <pc:spChg chg="mod">
          <ac:chgData name="Machado, Fabio" userId="99190264-d35d-4ed2-bfb3-d4fbcb49b7b0" providerId="ADAL" clId="{63A79F74-E631-414A-8AE2-3B8BC005747E}" dt="2025-06-04T14:51:23.726" v="2361" actId="20577"/>
          <ac:spMkLst>
            <pc:docMk/>
            <pc:sldMk cId="120070030" sldId="334"/>
            <ac:spMk id="31" creationId="{E13A64AC-16A3-AF2A-1A72-570BA1506EB9}"/>
          </ac:spMkLst>
        </pc:spChg>
        <pc:spChg chg="mod">
          <ac:chgData name="Machado, Fabio" userId="99190264-d35d-4ed2-bfb3-d4fbcb49b7b0" providerId="ADAL" clId="{63A79F74-E631-414A-8AE2-3B8BC005747E}" dt="2025-06-04T14:45:05.300" v="2296" actId="1035"/>
          <ac:spMkLst>
            <pc:docMk/>
            <pc:sldMk cId="120070030" sldId="334"/>
            <ac:spMk id="39" creationId="{A69DE61D-557C-A080-A2AC-8EE0E148BB2F}"/>
          </ac:spMkLst>
        </pc:spChg>
        <pc:spChg chg="mod">
          <ac:chgData name="Machado, Fabio" userId="99190264-d35d-4ed2-bfb3-d4fbcb49b7b0" providerId="ADAL" clId="{63A79F74-E631-414A-8AE2-3B8BC005747E}" dt="2025-06-04T14:45:05.300" v="2296" actId="1035"/>
          <ac:spMkLst>
            <pc:docMk/>
            <pc:sldMk cId="120070030" sldId="334"/>
            <ac:spMk id="45" creationId="{9D5516A9-BA32-EAF8-85CF-760B4FC631F8}"/>
          </ac:spMkLst>
        </pc:spChg>
        <pc:spChg chg="mod">
          <ac:chgData name="Machado, Fabio" userId="99190264-d35d-4ed2-bfb3-d4fbcb49b7b0" providerId="ADAL" clId="{63A79F74-E631-414A-8AE2-3B8BC005747E}" dt="2025-06-12T13:53:14.435" v="4018" actId="20577"/>
          <ac:spMkLst>
            <pc:docMk/>
            <pc:sldMk cId="120070030" sldId="334"/>
            <ac:spMk id="46" creationId="{804A4A13-B8F2-DF9B-8378-639DE4E2FBDE}"/>
          </ac:spMkLst>
        </pc:spChg>
        <pc:spChg chg="mod">
          <ac:chgData name="Machado, Fabio" userId="99190264-d35d-4ed2-bfb3-d4fbcb49b7b0" providerId="ADAL" clId="{63A79F74-E631-414A-8AE2-3B8BC005747E}" dt="2025-06-04T14:45:05.300" v="2296" actId="1035"/>
          <ac:spMkLst>
            <pc:docMk/>
            <pc:sldMk cId="120070030" sldId="334"/>
            <ac:spMk id="48" creationId="{A619ECE0-47BD-80EF-1752-AEDDE701C27E}"/>
          </ac:spMkLst>
        </pc:spChg>
        <pc:spChg chg="mod">
          <ac:chgData name="Machado, Fabio" userId="99190264-d35d-4ed2-bfb3-d4fbcb49b7b0" providerId="ADAL" clId="{63A79F74-E631-414A-8AE2-3B8BC005747E}" dt="2025-06-04T14:45:05.300" v="2296" actId="1035"/>
          <ac:spMkLst>
            <pc:docMk/>
            <pc:sldMk cId="120070030" sldId="334"/>
            <ac:spMk id="52" creationId="{84CEA4C5-090C-4516-E247-52DC21E5AEAF}"/>
          </ac:spMkLst>
        </pc:spChg>
        <pc:spChg chg="mod">
          <ac:chgData name="Machado, Fabio" userId="99190264-d35d-4ed2-bfb3-d4fbcb49b7b0" providerId="ADAL" clId="{63A79F74-E631-414A-8AE2-3B8BC005747E}" dt="2025-06-04T14:45:05.300" v="2296" actId="1035"/>
          <ac:spMkLst>
            <pc:docMk/>
            <pc:sldMk cId="120070030" sldId="334"/>
            <ac:spMk id="55" creationId="{11353A74-464A-61AB-7713-1CEC45A7A4E2}"/>
          </ac:spMkLst>
        </pc:spChg>
        <pc:spChg chg="mod">
          <ac:chgData name="Machado, Fabio" userId="99190264-d35d-4ed2-bfb3-d4fbcb49b7b0" providerId="ADAL" clId="{63A79F74-E631-414A-8AE2-3B8BC005747E}" dt="2025-06-04T14:45:05.300" v="2296" actId="1035"/>
          <ac:spMkLst>
            <pc:docMk/>
            <pc:sldMk cId="120070030" sldId="334"/>
            <ac:spMk id="56" creationId="{AAB8E3DE-9060-B7D5-1A71-18960946885A}"/>
          </ac:spMkLst>
        </pc:spChg>
        <pc:spChg chg="mod">
          <ac:chgData name="Machado, Fabio" userId="99190264-d35d-4ed2-bfb3-d4fbcb49b7b0" providerId="ADAL" clId="{63A79F74-E631-414A-8AE2-3B8BC005747E}" dt="2025-06-04T14:45:05.300" v="2296" actId="1035"/>
          <ac:spMkLst>
            <pc:docMk/>
            <pc:sldMk cId="120070030" sldId="334"/>
            <ac:spMk id="65" creationId="{F4119278-081A-C4C5-D368-57C01336993C}"/>
          </ac:spMkLst>
        </pc:spChg>
        <pc:spChg chg="mod">
          <ac:chgData name="Machado, Fabio" userId="99190264-d35d-4ed2-bfb3-d4fbcb49b7b0" providerId="ADAL" clId="{63A79F74-E631-414A-8AE2-3B8BC005747E}" dt="2025-06-04T14:45:05.300" v="2296" actId="1035"/>
          <ac:spMkLst>
            <pc:docMk/>
            <pc:sldMk cId="120070030" sldId="334"/>
            <ac:spMk id="67" creationId="{A5414DF3-ABC7-A01D-48E6-1A93E20B7272}"/>
          </ac:spMkLst>
        </pc:spChg>
        <pc:spChg chg="mod">
          <ac:chgData name="Machado, Fabio" userId="99190264-d35d-4ed2-bfb3-d4fbcb49b7b0" providerId="ADAL" clId="{63A79F74-E631-414A-8AE2-3B8BC005747E}" dt="2025-06-04T14:45:05.300" v="2296" actId="1035"/>
          <ac:spMkLst>
            <pc:docMk/>
            <pc:sldMk cId="120070030" sldId="334"/>
            <ac:spMk id="69" creationId="{3F3CDF05-A842-AFD8-1D3C-14E688910445}"/>
          </ac:spMkLst>
        </pc:spChg>
        <pc:spChg chg="mod">
          <ac:chgData name="Machado, Fabio" userId="99190264-d35d-4ed2-bfb3-d4fbcb49b7b0" providerId="ADAL" clId="{63A79F74-E631-414A-8AE2-3B8BC005747E}" dt="2025-06-04T14:45:15.337" v="2298" actId="1076"/>
          <ac:spMkLst>
            <pc:docMk/>
            <pc:sldMk cId="120070030" sldId="334"/>
            <ac:spMk id="74" creationId="{A4A6C13C-3D99-CEF5-6B57-65C4A9E5902A}"/>
          </ac:spMkLst>
        </pc:spChg>
        <pc:cxnChg chg="add del mod">
          <ac:chgData name="Machado, Fabio" userId="99190264-d35d-4ed2-bfb3-d4fbcb49b7b0" providerId="ADAL" clId="{63A79F74-E631-414A-8AE2-3B8BC005747E}" dt="2025-06-13T02:00:19.896" v="4800" actId="478"/>
          <ac:cxnSpMkLst>
            <pc:docMk/>
            <pc:sldMk cId="120070030" sldId="334"/>
            <ac:cxnSpMk id="13" creationId="{35E98098-F668-92C0-9DA4-B11B0A52B9F1}"/>
          </ac:cxnSpMkLst>
        </pc:cxnChg>
        <pc:cxnChg chg="mod">
          <ac:chgData name="Machado, Fabio" userId="99190264-d35d-4ed2-bfb3-d4fbcb49b7b0" providerId="ADAL" clId="{63A79F74-E631-414A-8AE2-3B8BC005747E}" dt="2025-06-12T13:53:14.435" v="4018" actId="20577"/>
          <ac:cxnSpMkLst>
            <pc:docMk/>
            <pc:sldMk cId="120070030" sldId="334"/>
            <ac:cxnSpMk id="49" creationId="{B41F701C-13B0-CC7C-B141-41F618EC74F3}"/>
          </ac:cxnSpMkLst>
        </pc:cxnChg>
      </pc:sldChg>
      <pc:sldChg chg="addSp delSp modSp new mod">
        <pc:chgData name="Machado, Fabio" userId="99190264-d35d-4ed2-bfb3-d4fbcb49b7b0" providerId="ADAL" clId="{63A79F74-E631-414A-8AE2-3B8BC005747E}" dt="2025-06-04T19:59:47.011" v="2707" actId="1076"/>
        <pc:sldMkLst>
          <pc:docMk/>
          <pc:sldMk cId="2829052915" sldId="335"/>
        </pc:sldMkLst>
        <pc:spChg chg="add mod">
          <ac:chgData name="Machado, Fabio" userId="99190264-d35d-4ed2-bfb3-d4fbcb49b7b0" providerId="ADAL" clId="{63A79F74-E631-414A-8AE2-3B8BC005747E}" dt="2025-06-04T19:51:20.219" v="2706" actId="1035"/>
          <ac:spMkLst>
            <pc:docMk/>
            <pc:sldMk cId="2829052915" sldId="335"/>
            <ac:spMk id="5" creationId="{A3143D03-BF2D-DD34-AE03-F8C91CEEC26E}"/>
          </ac:spMkLst>
        </pc:spChg>
        <pc:spChg chg="add mod">
          <ac:chgData name="Machado, Fabio" userId="99190264-d35d-4ed2-bfb3-d4fbcb49b7b0" providerId="ADAL" clId="{63A79F74-E631-414A-8AE2-3B8BC005747E}" dt="2025-06-04T19:51:20.219" v="2706" actId="1035"/>
          <ac:spMkLst>
            <pc:docMk/>
            <pc:sldMk cId="2829052915" sldId="335"/>
            <ac:spMk id="6" creationId="{DC414376-0C2E-E3BD-155D-1E0EF698C62C}"/>
          </ac:spMkLst>
        </pc:spChg>
        <pc:spChg chg="add mod">
          <ac:chgData name="Machado, Fabio" userId="99190264-d35d-4ed2-bfb3-d4fbcb49b7b0" providerId="ADAL" clId="{63A79F74-E631-414A-8AE2-3B8BC005747E}" dt="2025-06-04T19:59:47.011" v="2707" actId="1076"/>
          <ac:spMkLst>
            <pc:docMk/>
            <pc:sldMk cId="2829052915" sldId="335"/>
            <ac:spMk id="7" creationId="{DC75D107-0F06-BCD4-D56A-47C05B85F2BF}"/>
          </ac:spMkLst>
        </pc:spChg>
        <pc:picChg chg="add mod">
          <ac:chgData name="Machado, Fabio" userId="99190264-d35d-4ed2-bfb3-d4fbcb49b7b0" providerId="ADAL" clId="{63A79F74-E631-414A-8AE2-3B8BC005747E}" dt="2025-06-04T19:51:20.219" v="2706" actId="1035"/>
          <ac:picMkLst>
            <pc:docMk/>
            <pc:sldMk cId="2829052915" sldId="335"/>
            <ac:picMk id="3" creationId="{3ADA952A-187E-43B6-6F36-6E1D58C0B9D6}"/>
          </ac:picMkLst>
        </pc:picChg>
        <pc:picChg chg="add mod">
          <ac:chgData name="Machado, Fabio" userId="99190264-d35d-4ed2-bfb3-d4fbcb49b7b0" providerId="ADAL" clId="{63A79F74-E631-414A-8AE2-3B8BC005747E}" dt="2025-06-04T19:51:20.219" v="2706" actId="1035"/>
          <ac:picMkLst>
            <pc:docMk/>
            <pc:sldMk cId="2829052915" sldId="335"/>
            <ac:picMk id="4" creationId="{1358ABA4-7169-B91A-3F6B-7ED3597F6AE2}"/>
          </ac:picMkLst>
        </pc:picChg>
      </pc:sldChg>
      <pc:sldChg chg="addSp delSp modSp add mod">
        <pc:chgData name="Machado, Fabio" userId="99190264-d35d-4ed2-bfb3-d4fbcb49b7b0" providerId="ADAL" clId="{63A79F74-E631-414A-8AE2-3B8BC005747E}" dt="2025-06-12T13:16:06.054" v="3598"/>
        <pc:sldMkLst>
          <pc:docMk/>
          <pc:sldMk cId="511741056" sldId="336"/>
        </pc:sldMkLst>
        <pc:spChg chg="add mod">
          <ac:chgData name="Machado, Fabio" userId="99190264-d35d-4ed2-bfb3-d4fbcb49b7b0" providerId="ADAL" clId="{63A79F74-E631-414A-8AE2-3B8BC005747E}" dt="2025-06-12T13:14:46.187" v="3570"/>
          <ac:spMkLst>
            <pc:docMk/>
            <pc:sldMk cId="511741056" sldId="336"/>
            <ac:spMk id="2" creationId="{3AB18587-1A32-3163-29DB-F3F580C7DB03}"/>
          </ac:spMkLst>
        </pc:spChg>
        <pc:spChg chg="add mod">
          <ac:chgData name="Machado, Fabio" userId="99190264-d35d-4ed2-bfb3-d4fbcb49b7b0" providerId="ADAL" clId="{63A79F74-E631-414A-8AE2-3B8BC005747E}" dt="2025-06-12T13:14:54.126" v="3572"/>
          <ac:spMkLst>
            <pc:docMk/>
            <pc:sldMk cId="511741056" sldId="336"/>
            <ac:spMk id="3" creationId="{93DBF816-E511-8BB4-8061-CE78E081DFDC}"/>
          </ac:spMkLst>
        </pc:spChg>
        <pc:spChg chg="add mod">
          <ac:chgData name="Machado, Fabio" userId="99190264-d35d-4ed2-bfb3-d4fbcb49b7b0" providerId="ADAL" clId="{63A79F74-E631-414A-8AE2-3B8BC005747E}" dt="2025-06-12T13:16:06.054" v="3598"/>
          <ac:spMkLst>
            <pc:docMk/>
            <pc:sldMk cId="511741056" sldId="336"/>
            <ac:spMk id="4" creationId="{109D9BCB-6244-6779-89C7-D3B1E40A47B9}"/>
          </ac:spMkLst>
        </pc:spChg>
        <pc:spChg chg="del">
          <ac:chgData name="Machado, Fabio" userId="99190264-d35d-4ed2-bfb3-d4fbcb49b7b0" providerId="ADAL" clId="{63A79F74-E631-414A-8AE2-3B8BC005747E}" dt="2025-06-12T13:14:52.408" v="3571" actId="478"/>
          <ac:spMkLst>
            <pc:docMk/>
            <pc:sldMk cId="511741056" sldId="336"/>
            <ac:spMk id="44" creationId="{A38A2EF6-F697-DBF2-E2A7-F03DD0E95027}"/>
          </ac:spMkLst>
        </pc:spChg>
        <pc:cxnChg chg="mod">
          <ac:chgData name="Machado, Fabio" userId="99190264-d35d-4ed2-bfb3-d4fbcb49b7b0" providerId="ADAL" clId="{63A79F74-E631-414A-8AE2-3B8BC005747E}" dt="2025-06-12T13:14:52.408" v="3571" actId="478"/>
          <ac:cxnSpMkLst>
            <pc:docMk/>
            <pc:sldMk cId="511741056" sldId="336"/>
            <ac:cxnSpMk id="47" creationId="{1D4B6035-2E87-7B9B-678E-6A021EDE1AA0}"/>
          </ac:cxnSpMkLst>
        </pc:cxnChg>
      </pc:sldChg>
      <pc:sldChg chg="addSp delSp modSp new mod">
        <pc:chgData name="Machado, Fabio" userId="99190264-d35d-4ed2-bfb3-d4fbcb49b7b0" providerId="ADAL" clId="{63A79F74-E631-414A-8AE2-3B8BC005747E}" dt="2025-06-12T01:20:48.441" v="3308" actId="20577"/>
        <pc:sldMkLst>
          <pc:docMk/>
          <pc:sldMk cId="2181565795" sldId="337"/>
        </pc:sldMkLst>
        <pc:spChg chg="add mod">
          <ac:chgData name="Machado, Fabio" userId="99190264-d35d-4ed2-bfb3-d4fbcb49b7b0" providerId="ADAL" clId="{63A79F74-E631-414A-8AE2-3B8BC005747E}" dt="2025-06-04T22:04:50.963" v="2737" actId="1076"/>
          <ac:spMkLst>
            <pc:docMk/>
            <pc:sldMk cId="2181565795" sldId="337"/>
            <ac:spMk id="6" creationId="{E8E74DC3-1D4F-DA64-54DD-41980F5E58CC}"/>
          </ac:spMkLst>
        </pc:spChg>
        <pc:spChg chg="add mod">
          <ac:chgData name="Machado, Fabio" userId="99190264-d35d-4ed2-bfb3-d4fbcb49b7b0" providerId="ADAL" clId="{63A79F74-E631-414A-8AE2-3B8BC005747E}" dt="2025-06-12T01:20:48.441" v="3308" actId="20577"/>
          <ac:spMkLst>
            <pc:docMk/>
            <pc:sldMk cId="2181565795" sldId="337"/>
            <ac:spMk id="7" creationId="{BF80DD1B-69A1-2A99-61F5-BDBCE781ADD5}"/>
          </ac:spMkLst>
        </pc:spChg>
        <pc:spChg chg="add mod">
          <ac:chgData name="Machado, Fabio" userId="99190264-d35d-4ed2-bfb3-d4fbcb49b7b0" providerId="ADAL" clId="{63A79F74-E631-414A-8AE2-3B8BC005747E}" dt="2025-06-04T22:14:39.624" v="2837" actId="207"/>
          <ac:spMkLst>
            <pc:docMk/>
            <pc:sldMk cId="2181565795" sldId="337"/>
            <ac:spMk id="9" creationId="{FEE6C44F-2F37-6A53-E17F-965E946A11F6}"/>
          </ac:spMkLst>
        </pc:spChg>
        <pc:picChg chg="add mod">
          <ac:chgData name="Machado, Fabio" userId="99190264-d35d-4ed2-bfb3-d4fbcb49b7b0" providerId="ADAL" clId="{63A79F74-E631-414A-8AE2-3B8BC005747E}" dt="2025-06-04T22:13:36.302" v="2781" actId="14100"/>
          <ac:picMkLst>
            <pc:docMk/>
            <pc:sldMk cId="2181565795" sldId="337"/>
            <ac:picMk id="5" creationId="{62E2DDFB-004C-9E48-0AB4-8843B0294916}"/>
          </ac:picMkLst>
        </pc:picChg>
        <pc:picChg chg="add mod">
          <ac:chgData name="Machado, Fabio" userId="99190264-d35d-4ed2-bfb3-d4fbcb49b7b0" providerId="ADAL" clId="{63A79F74-E631-414A-8AE2-3B8BC005747E}" dt="2025-06-04T22:03:55.514" v="2718" actId="1076"/>
          <ac:picMkLst>
            <pc:docMk/>
            <pc:sldMk cId="2181565795" sldId="337"/>
            <ac:picMk id="8194" creationId="{E29963F9-31F3-2F3D-FD85-F2DD1F052FBF}"/>
          </ac:picMkLst>
        </pc:picChg>
      </pc:sldChg>
      <pc:sldChg chg="addSp delSp modSp new mod">
        <pc:chgData name="Machado, Fabio" userId="99190264-d35d-4ed2-bfb3-d4fbcb49b7b0" providerId="ADAL" clId="{63A79F74-E631-414A-8AE2-3B8BC005747E}" dt="2025-06-11T13:06:31.802" v="3195"/>
        <pc:sldMkLst>
          <pc:docMk/>
          <pc:sldMk cId="4029159053" sldId="338"/>
        </pc:sldMkLst>
        <pc:spChg chg="add mod">
          <ac:chgData name="Machado, Fabio" userId="99190264-d35d-4ed2-bfb3-d4fbcb49b7b0" providerId="ADAL" clId="{63A79F74-E631-414A-8AE2-3B8BC005747E}" dt="2025-06-11T13:04:00.046" v="3127" actId="207"/>
          <ac:spMkLst>
            <pc:docMk/>
            <pc:sldMk cId="4029159053" sldId="338"/>
            <ac:spMk id="8" creationId="{0968B667-BD4E-4826-69D5-56BDE6CF9088}"/>
          </ac:spMkLst>
        </pc:spChg>
        <pc:spChg chg="add mod">
          <ac:chgData name="Machado, Fabio" userId="99190264-d35d-4ed2-bfb3-d4fbcb49b7b0" providerId="ADAL" clId="{63A79F74-E631-414A-8AE2-3B8BC005747E}" dt="2025-06-11T13:05:02.760" v="3157" actId="20577"/>
          <ac:spMkLst>
            <pc:docMk/>
            <pc:sldMk cId="4029159053" sldId="338"/>
            <ac:spMk id="9" creationId="{A2049C7C-5CB1-87A1-6874-5588B1838C60}"/>
          </ac:spMkLst>
        </pc:spChg>
        <pc:spChg chg="add mod">
          <ac:chgData name="Machado, Fabio" userId="99190264-d35d-4ed2-bfb3-d4fbcb49b7b0" providerId="ADAL" clId="{63A79F74-E631-414A-8AE2-3B8BC005747E}" dt="2025-06-11T13:06:20.075" v="3194" actId="1076"/>
          <ac:spMkLst>
            <pc:docMk/>
            <pc:sldMk cId="4029159053" sldId="338"/>
            <ac:spMk id="10" creationId="{ECE01A40-32D9-ABEA-0796-AA7DB191E4EB}"/>
          </ac:spMkLst>
        </pc:spChg>
        <pc:spChg chg="add mod">
          <ac:chgData name="Machado, Fabio" userId="99190264-d35d-4ed2-bfb3-d4fbcb49b7b0" providerId="ADAL" clId="{63A79F74-E631-414A-8AE2-3B8BC005747E}" dt="2025-06-11T13:06:08.745" v="3193" actId="1035"/>
          <ac:spMkLst>
            <pc:docMk/>
            <pc:sldMk cId="4029159053" sldId="338"/>
            <ac:spMk id="11" creationId="{31E3B9C4-33F4-F16B-2A13-7AEB5705D857}"/>
          </ac:spMkLst>
        </pc:spChg>
        <pc:picChg chg="add mod">
          <ac:chgData name="Machado, Fabio" userId="99190264-d35d-4ed2-bfb3-d4fbcb49b7b0" providerId="ADAL" clId="{63A79F74-E631-414A-8AE2-3B8BC005747E}" dt="2025-06-11T13:02:43.675" v="3110" actId="1076"/>
          <ac:picMkLst>
            <pc:docMk/>
            <pc:sldMk cId="4029159053" sldId="338"/>
            <ac:picMk id="2" creationId="{91837D71-3685-57A8-580C-6F466632FF84}"/>
          </ac:picMkLst>
        </pc:picChg>
      </pc:sldChg>
      <pc:sldChg chg="addSp delSp modSp new mod">
        <pc:chgData name="Machado, Fabio" userId="99190264-d35d-4ed2-bfb3-d4fbcb49b7b0" providerId="ADAL" clId="{63A79F74-E631-414A-8AE2-3B8BC005747E}" dt="2025-06-12T13:38:39.560" v="3914" actId="1076"/>
        <pc:sldMkLst>
          <pc:docMk/>
          <pc:sldMk cId="423261984" sldId="339"/>
        </pc:sldMkLst>
        <pc:spChg chg="add mod">
          <ac:chgData name="Machado, Fabio" userId="99190264-d35d-4ed2-bfb3-d4fbcb49b7b0" providerId="ADAL" clId="{63A79F74-E631-414A-8AE2-3B8BC005747E}" dt="2025-06-11T13:09:04.455" v="3306" actId="1076"/>
          <ac:spMkLst>
            <pc:docMk/>
            <pc:sldMk cId="423261984" sldId="339"/>
            <ac:spMk id="2" creationId="{24602648-A255-FFB4-DE5D-5AECF4E8138F}"/>
          </ac:spMkLst>
        </pc:spChg>
        <pc:spChg chg="add mod">
          <ac:chgData name="Machado, Fabio" userId="99190264-d35d-4ed2-bfb3-d4fbcb49b7b0" providerId="ADAL" clId="{63A79F74-E631-414A-8AE2-3B8BC005747E}" dt="2025-06-11T13:08:32.590" v="3259" actId="1076"/>
          <ac:spMkLst>
            <pc:docMk/>
            <pc:sldMk cId="423261984" sldId="339"/>
            <ac:spMk id="3" creationId="{D446FB2B-09DF-00B1-EC42-5A798DA83D2E}"/>
          </ac:spMkLst>
        </pc:spChg>
        <pc:spChg chg="add mod">
          <ac:chgData name="Machado, Fabio" userId="99190264-d35d-4ed2-bfb3-d4fbcb49b7b0" providerId="ADAL" clId="{63A79F74-E631-414A-8AE2-3B8BC005747E}" dt="2025-06-12T13:38:39.560" v="3914" actId="1076"/>
          <ac:spMkLst>
            <pc:docMk/>
            <pc:sldMk cId="423261984" sldId="339"/>
            <ac:spMk id="4" creationId="{C3C07688-78E1-30CB-235B-C5332E06F387}"/>
          </ac:spMkLst>
        </pc:spChg>
      </pc:sldChg>
      <pc:sldChg chg="addSp delSp modSp add mod">
        <pc:chgData name="Machado, Fabio" userId="99190264-d35d-4ed2-bfb3-d4fbcb49b7b0" providerId="ADAL" clId="{63A79F74-E631-414A-8AE2-3B8BC005747E}" dt="2025-06-12T13:16:07.973" v="3599"/>
        <pc:sldMkLst>
          <pc:docMk/>
          <pc:sldMk cId="3412307494" sldId="340"/>
        </pc:sldMkLst>
        <pc:spChg chg="add mod">
          <ac:chgData name="Machado, Fabio" userId="99190264-d35d-4ed2-bfb3-d4fbcb49b7b0" providerId="ADAL" clId="{63A79F74-E631-414A-8AE2-3B8BC005747E}" dt="2025-06-04T22:16:01.219" v="2868" actId="1076"/>
          <ac:spMkLst>
            <pc:docMk/>
            <pc:sldMk cId="3412307494" sldId="340"/>
            <ac:spMk id="2" creationId="{0A530303-0BA4-BA0E-4707-A665D2174036}"/>
          </ac:spMkLst>
        </pc:spChg>
        <pc:spChg chg="add mod">
          <ac:chgData name="Machado, Fabio" userId="99190264-d35d-4ed2-bfb3-d4fbcb49b7b0" providerId="ADAL" clId="{63A79F74-E631-414A-8AE2-3B8BC005747E}" dt="2025-06-12T13:15:21.640" v="3574"/>
          <ac:spMkLst>
            <pc:docMk/>
            <pc:sldMk cId="3412307494" sldId="340"/>
            <ac:spMk id="3" creationId="{5E356DE7-DBCE-C78D-C411-1479DD2D0432}"/>
          </ac:spMkLst>
        </pc:spChg>
        <pc:spChg chg="add mod">
          <ac:chgData name="Machado, Fabio" userId="99190264-d35d-4ed2-bfb3-d4fbcb49b7b0" providerId="ADAL" clId="{63A79F74-E631-414A-8AE2-3B8BC005747E}" dt="2025-06-12T13:16:07.973" v="3599"/>
          <ac:spMkLst>
            <pc:docMk/>
            <pc:sldMk cId="3412307494" sldId="340"/>
            <ac:spMk id="4" creationId="{8DA02BED-1E33-2686-96AE-5A848CAFA7ED}"/>
          </ac:spMkLst>
        </pc:spChg>
        <pc:spChg chg="mod">
          <ac:chgData name="Machado, Fabio" userId="99190264-d35d-4ed2-bfb3-d4fbcb49b7b0" providerId="ADAL" clId="{63A79F74-E631-414A-8AE2-3B8BC005747E}" dt="2025-06-04T22:15:58.026" v="2867" actId="1076"/>
          <ac:spMkLst>
            <pc:docMk/>
            <pc:sldMk cId="3412307494" sldId="340"/>
            <ac:spMk id="42" creationId="{4202AFBC-57BD-6510-4A0F-366B9B723FE8}"/>
          </ac:spMkLst>
        </pc:spChg>
        <pc:spChg chg="del">
          <ac:chgData name="Machado, Fabio" userId="99190264-d35d-4ed2-bfb3-d4fbcb49b7b0" providerId="ADAL" clId="{63A79F74-E631-414A-8AE2-3B8BC005747E}" dt="2025-06-12T13:15:20.536" v="3573" actId="478"/>
          <ac:spMkLst>
            <pc:docMk/>
            <pc:sldMk cId="3412307494" sldId="340"/>
            <ac:spMk id="44" creationId="{8E087709-4A86-4763-918F-D9DA8004E4C9}"/>
          </ac:spMkLst>
        </pc:spChg>
        <pc:cxnChg chg="mod">
          <ac:chgData name="Machado, Fabio" userId="99190264-d35d-4ed2-bfb3-d4fbcb49b7b0" providerId="ADAL" clId="{63A79F74-E631-414A-8AE2-3B8BC005747E}" dt="2025-06-12T13:15:20.536" v="3573" actId="478"/>
          <ac:cxnSpMkLst>
            <pc:docMk/>
            <pc:sldMk cId="3412307494" sldId="340"/>
            <ac:cxnSpMk id="47" creationId="{BCE877F1-82D2-CEFD-5B0D-B38FCCDA732B}"/>
          </ac:cxnSpMkLst>
        </pc:cxnChg>
      </pc:sldChg>
      <pc:sldChg chg="addSp modSp add mod">
        <pc:chgData name="Machado, Fabio" userId="99190264-d35d-4ed2-bfb3-d4fbcb49b7b0" providerId="ADAL" clId="{63A79F74-E631-414A-8AE2-3B8BC005747E}" dt="2025-06-12T13:53:29.442" v="4037" actId="20577"/>
        <pc:sldMkLst>
          <pc:docMk/>
          <pc:sldMk cId="1981335607" sldId="341"/>
        </pc:sldMkLst>
        <pc:spChg chg="add mod">
          <ac:chgData name="Machado, Fabio" userId="99190264-d35d-4ed2-bfb3-d4fbcb49b7b0" providerId="ADAL" clId="{63A79F74-E631-414A-8AE2-3B8BC005747E}" dt="2025-06-04T22:19:33.855" v="2944" actId="1076"/>
          <ac:spMkLst>
            <pc:docMk/>
            <pc:sldMk cId="1981335607" sldId="341"/>
            <ac:spMk id="3" creationId="{1B8FF56E-2B48-54C6-86EA-A8E711812AD0}"/>
          </ac:spMkLst>
        </pc:spChg>
        <pc:spChg chg="add mod">
          <ac:chgData name="Machado, Fabio" userId="99190264-d35d-4ed2-bfb3-d4fbcb49b7b0" providerId="ADAL" clId="{63A79F74-E631-414A-8AE2-3B8BC005747E}" dt="2025-06-12T13:53:23.641" v="4019"/>
          <ac:spMkLst>
            <pc:docMk/>
            <pc:sldMk cId="1981335607" sldId="341"/>
            <ac:spMk id="6" creationId="{A281A5D9-D91B-AD4E-A802-27A8A5422C2B}"/>
          </ac:spMkLst>
        </pc:spChg>
        <pc:spChg chg="mod">
          <ac:chgData name="Machado, Fabio" userId="99190264-d35d-4ed2-bfb3-d4fbcb49b7b0" providerId="ADAL" clId="{63A79F74-E631-414A-8AE2-3B8BC005747E}" dt="2025-06-12T13:53:29.442" v="4037" actId="20577"/>
          <ac:spMkLst>
            <pc:docMk/>
            <pc:sldMk cId="1981335607" sldId="341"/>
            <ac:spMk id="46" creationId="{02438F85-2083-F0CB-AF54-EAB54B1FBF2B}"/>
          </ac:spMkLst>
        </pc:spChg>
        <pc:cxnChg chg="mod">
          <ac:chgData name="Machado, Fabio" userId="99190264-d35d-4ed2-bfb3-d4fbcb49b7b0" providerId="ADAL" clId="{63A79F74-E631-414A-8AE2-3B8BC005747E}" dt="2025-06-12T13:53:29.442" v="4037" actId="20577"/>
          <ac:cxnSpMkLst>
            <pc:docMk/>
            <pc:sldMk cId="1981335607" sldId="341"/>
            <ac:cxnSpMk id="49" creationId="{4D0C3E3F-9CBC-8243-9C74-2F33B615DD2D}"/>
          </ac:cxnSpMkLst>
        </pc:cxnChg>
      </pc:sldChg>
      <pc:sldChg chg="addSp modSp add mod">
        <pc:chgData name="Machado, Fabio" userId="99190264-d35d-4ed2-bfb3-d4fbcb49b7b0" providerId="ADAL" clId="{63A79F74-E631-414A-8AE2-3B8BC005747E}" dt="2025-06-12T13:52:56.539" v="3999" actId="20577"/>
        <pc:sldMkLst>
          <pc:docMk/>
          <pc:sldMk cId="1812714323" sldId="342"/>
        </pc:sldMkLst>
        <pc:spChg chg="add mod">
          <ac:chgData name="Machado, Fabio" userId="99190264-d35d-4ed2-bfb3-d4fbcb49b7b0" providerId="ADAL" clId="{63A79F74-E631-414A-8AE2-3B8BC005747E}" dt="2025-06-04T22:29:01.464" v="3079" actId="1076"/>
          <ac:spMkLst>
            <pc:docMk/>
            <pc:sldMk cId="1812714323" sldId="342"/>
            <ac:spMk id="2" creationId="{3EAC3CF9-77F3-FCC8-947D-4BE1E7DA7F26}"/>
          </ac:spMkLst>
        </pc:spChg>
        <pc:spChg chg="mod">
          <ac:chgData name="Machado, Fabio" userId="99190264-d35d-4ed2-bfb3-d4fbcb49b7b0" providerId="ADAL" clId="{63A79F74-E631-414A-8AE2-3B8BC005747E}" dt="2025-06-12T13:52:56.539" v="3999" actId="20577"/>
          <ac:spMkLst>
            <pc:docMk/>
            <pc:sldMk cId="1812714323" sldId="342"/>
            <ac:spMk id="6" creationId="{E79F4C9D-8146-1168-C608-E15799FA8EE3}"/>
          </ac:spMkLst>
        </pc:spChg>
        <pc:spChg chg="mod">
          <ac:chgData name="Machado, Fabio" userId="99190264-d35d-4ed2-bfb3-d4fbcb49b7b0" providerId="ADAL" clId="{63A79F74-E631-414A-8AE2-3B8BC005747E}" dt="2025-06-12T13:52:32.473" v="3977" actId="20577"/>
          <ac:spMkLst>
            <pc:docMk/>
            <pc:sldMk cId="1812714323" sldId="342"/>
            <ac:spMk id="46" creationId="{A07EA4A8-77AD-62C3-CE75-A8B5D7AFD7D6}"/>
          </ac:spMkLst>
        </pc:spChg>
        <pc:cxnChg chg="mod">
          <ac:chgData name="Machado, Fabio" userId="99190264-d35d-4ed2-bfb3-d4fbcb49b7b0" providerId="ADAL" clId="{63A79F74-E631-414A-8AE2-3B8BC005747E}" dt="2025-06-12T13:52:56.539" v="3999" actId="20577"/>
          <ac:cxnSpMkLst>
            <pc:docMk/>
            <pc:sldMk cId="1812714323" sldId="342"/>
            <ac:cxnSpMk id="10" creationId="{3F888FFF-1991-7FE1-70B3-8A5AE0CCF6D3}"/>
          </ac:cxnSpMkLst>
        </pc:cxnChg>
        <pc:cxnChg chg="mod">
          <ac:chgData name="Machado, Fabio" userId="99190264-d35d-4ed2-bfb3-d4fbcb49b7b0" providerId="ADAL" clId="{63A79F74-E631-414A-8AE2-3B8BC005747E}" dt="2025-06-12T13:52:32.473" v="3977" actId="20577"/>
          <ac:cxnSpMkLst>
            <pc:docMk/>
            <pc:sldMk cId="1812714323" sldId="342"/>
            <ac:cxnSpMk id="49" creationId="{F1009AC5-4F7D-C3FC-6F80-AB5692CC9881}"/>
          </ac:cxnSpMkLst>
        </pc:cxnChg>
      </pc:sldChg>
      <pc:sldChg chg="modSp add mod">
        <pc:chgData name="Machado, Fabio" userId="99190264-d35d-4ed2-bfb3-d4fbcb49b7b0" providerId="ADAL" clId="{63A79F74-E631-414A-8AE2-3B8BC005747E}" dt="2025-06-12T13:54:18.664" v="4058" actId="20577"/>
        <pc:sldMkLst>
          <pc:docMk/>
          <pc:sldMk cId="3044352227" sldId="343"/>
        </pc:sldMkLst>
        <pc:spChg chg="mod">
          <ac:chgData name="Machado, Fabio" userId="99190264-d35d-4ed2-bfb3-d4fbcb49b7b0" providerId="ADAL" clId="{63A79F74-E631-414A-8AE2-3B8BC005747E}" dt="2025-06-12T13:54:08.055" v="4040"/>
          <ac:spMkLst>
            <pc:docMk/>
            <pc:sldMk cId="3044352227" sldId="343"/>
            <ac:spMk id="6" creationId="{53989B8A-3EF4-E39F-D2D2-CB1D6E0657F5}"/>
          </ac:spMkLst>
        </pc:spChg>
        <pc:spChg chg="mod">
          <ac:chgData name="Machado, Fabio" userId="99190264-d35d-4ed2-bfb3-d4fbcb49b7b0" providerId="ADAL" clId="{63A79F74-E631-414A-8AE2-3B8BC005747E}" dt="2025-06-12T13:54:18.664" v="4058" actId="20577"/>
          <ac:spMkLst>
            <pc:docMk/>
            <pc:sldMk cId="3044352227" sldId="343"/>
            <ac:spMk id="33" creationId="{111E4B8A-25C4-5550-0B15-37A80B8E0329}"/>
          </ac:spMkLst>
        </pc:spChg>
        <pc:spChg chg="mod">
          <ac:chgData name="Machado, Fabio" userId="99190264-d35d-4ed2-bfb3-d4fbcb49b7b0" providerId="ADAL" clId="{63A79F74-E631-414A-8AE2-3B8BC005747E}" dt="2025-06-10T17:57:42.213" v="3102" actId="20577"/>
          <ac:spMkLst>
            <pc:docMk/>
            <pc:sldMk cId="3044352227" sldId="343"/>
            <ac:spMk id="35" creationId="{3313E00E-890C-A156-8D2A-39A26BFB86CF}"/>
          </ac:spMkLst>
        </pc:spChg>
        <pc:cxnChg chg="mod">
          <ac:chgData name="Machado, Fabio" userId="99190264-d35d-4ed2-bfb3-d4fbcb49b7b0" providerId="ADAL" clId="{63A79F74-E631-414A-8AE2-3B8BC005747E}" dt="2025-06-12T13:54:08.055" v="4040"/>
          <ac:cxnSpMkLst>
            <pc:docMk/>
            <pc:sldMk cId="3044352227" sldId="343"/>
            <ac:cxnSpMk id="10" creationId="{9CD739F8-27A5-1D36-800A-A50AF51C379A}"/>
          </ac:cxnSpMkLst>
        </pc:cxnChg>
        <pc:cxnChg chg="mod">
          <ac:chgData name="Machado, Fabio" userId="99190264-d35d-4ed2-bfb3-d4fbcb49b7b0" providerId="ADAL" clId="{63A79F74-E631-414A-8AE2-3B8BC005747E}" dt="2025-06-12T13:54:17.004" v="4050" actId="20577"/>
          <ac:cxnSpMkLst>
            <pc:docMk/>
            <pc:sldMk cId="3044352227" sldId="343"/>
            <ac:cxnSpMk id="36" creationId="{E128EADB-FD18-B86B-41B3-AE46A3D932D3}"/>
          </ac:cxnSpMkLst>
        </pc:cxnChg>
        <pc:cxnChg chg="mod">
          <ac:chgData name="Machado, Fabio" userId="99190264-d35d-4ed2-bfb3-d4fbcb49b7b0" providerId="ADAL" clId="{63A79F74-E631-414A-8AE2-3B8BC005747E}" dt="2025-06-10T17:57:35.390" v="3083" actId="20577"/>
          <ac:cxnSpMkLst>
            <pc:docMk/>
            <pc:sldMk cId="3044352227" sldId="343"/>
            <ac:cxnSpMk id="38" creationId="{7E2E79E8-3472-9B85-3005-AEFBBB57893C}"/>
          </ac:cxnSpMkLst>
        </pc:cxnChg>
      </pc:sldChg>
      <pc:sldChg chg="addSp modSp add mod">
        <pc:chgData name="Machado, Fabio" userId="99190264-d35d-4ed2-bfb3-d4fbcb49b7b0" providerId="ADAL" clId="{63A79F74-E631-414A-8AE2-3B8BC005747E}" dt="2025-06-11T13:07:00.970" v="3214" actId="1076"/>
        <pc:sldMkLst>
          <pc:docMk/>
          <pc:sldMk cId="153473015" sldId="344"/>
        </pc:sldMkLst>
        <pc:spChg chg="add mod">
          <ac:chgData name="Machado, Fabio" userId="99190264-d35d-4ed2-bfb3-d4fbcb49b7b0" providerId="ADAL" clId="{63A79F74-E631-414A-8AE2-3B8BC005747E}" dt="2025-06-11T13:07:00.970" v="3214" actId="1076"/>
          <ac:spMkLst>
            <pc:docMk/>
            <pc:sldMk cId="153473015" sldId="344"/>
            <ac:spMk id="3" creationId="{5735E6A2-2B06-23BD-5BAD-608171EFCE6A}"/>
          </ac:spMkLst>
        </pc:spChg>
      </pc:sldChg>
      <pc:sldChg chg="addSp delSp modSp add mod">
        <pc:chgData name="Machado, Fabio" userId="99190264-d35d-4ed2-bfb3-d4fbcb49b7b0" providerId="ADAL" clId="{63A79F74-E631-414A-8AE2-3B8BC005747E}" dt="2025-06-12T13:03:55.854" v="3448" actId="207"/>
        <pc:sldMkLst>
          <pc:docMk/>
          <pc:sldMk cId="526428869" sldId="345"/>
        </pc:sldMkLst>
        <pc:spChg chg="add mod">
          <ac:chgData name="Machado, Fabio" userId="99190264-d35d-4ed2-bfb3-d4fbcb49b7b0" providerId="ADAL" clId="{63A79F74-E631-414A-8AE2-3B8BC005747E}" dt="2025-06-12T13:03:55.854" v="3448" actId="207"/>
          <ac:spMkLst>
            <pc:docMk/>
            <pc:sldMk cId="526428869" sldId="345"/>
            <ac:spMk id="3" creationId="{C322288E-74AA-B06E-4AA6-EC5947ED46EA}"/>
          </ac:spMkLst>
        </pc:spChg>
        <pc:spChg chg="mod">
          <ac:chgData name="Machado, Fabio" userId="99190264-d35d-4ed2-bfb3-d4fbcb49b7b0" providerId="ADAL" clId="{63A79F74-E631-414A-8AE2-3B8BC005747E}" dt="2025-06-12T13:02:39.323" v="3350" actId="20577"/>
          <ac:spMkLst>
            <pc:docMk/>
            <pc:sldMk cId="526428869" sldId="345"/>
            <ac:spMk id="44" creationId="{82BFE023-5B64-AD4A-F727-03A6690635B1}"/>
          </ac:spMkLst>
        </pc:spChg>
        <pc:spChg chg="mod">
          <ac:chgData name="Machado, Fabio" userId="99190264-d35d-4ed2-bfb3-d4fbcb49b7b0" providerId="ADAL" clId="{63A79F74-E631-414A-8AE2-3B8BC005747E}" dt="2025-06-12T13:02:50.728" v="3363" actId="20577"/>
          <ac:spMkLst>
            <pc:docMk/>
            <pc:sldMk cId="526428869" sldId="345"/>
            <ac:spMk id="45" creationId="{FDE4F6B1-6880-5072-9C64-BDCDBDAEE5A0}"/>
          </ac:spMkLst>
        </pc:spChg>
        <pc:spChg chg="mod">
          <ac:chgData name="Machado, Fabio" userId="99190264-d35d-4ed2-bfb3-d4fbcb49b7b0" providerId="ADAL" clId="{63A79F74-E631-414A-8AE2-3B8BC005747E}" dt="2025-06-12T13:03:01.398" v="3376" actId="20577"/>
          <ac:spMkLst>
            <pc:docMk/>
            <pc:sldMk cId="526428869" sldId="345"/>
            <ac:spMk id="46" creationId="{3574A6AD-D1DB-04C7-5EC4-0AAE0C53DCD6}"/>
          </ac:spMkLst>
        </pc:spChg>
        <pc:spChg chg="del">
          <ac:chgData name="Machado, Fabio" userId="99190264-d35d-4ed2-bfb3-d4fbcb49b7b0" providerId="ADAL" clId="{63A79F74-E631-414A-8AE2-3B8BC005747E}" dt="2025-06-12T13:03:06.148" v="3377" actId="478"/>
          <ac:spMkLst>
            <pc:docMk/>
            <pc:sldMk cId="526428869" sldId="345"/>
            <ac:spMk id="51" creationId="{328185E7-DC2D-F835-0D8D-4C5F4D3FFE9E}"/>
          </ac:spMkLst>
        </pc:spChg>
        <pc:cxnChg chg="mod">
          <ac:chgData name="Machado, Fabio" userId="99190264-d35d-4ed2-bfb3-d4fbcb49b7b0" providerId="ADAL" clId="{63A79F74-E631-414A-8AE2-3B8BC005747E}" dt="2025-06-12T13:02:34.838" v="3340" actId="14100"/>
          <ac:cxnSpMkLst>
            <pc:docMk/>
            <pc:sldMk cId="526428869" sldId="345"/>
            <ac:cxnSpMk id="47" creationId="{079F2A3A-2595-6927-0624-D8E952D8EEBE}"/>
          </ac:cxnSpMkLst>
        </pc:cxnChg>
        <pc:cxnChg chg="mod">
          <ac:chgData name="Machado, Fabio" userId="99190264-d35d-4ed2-bfb3-d4fbcb49b7b0" providerId="ADAL" clId="{63A79F74-E631-414A-8AE2-3B8BC005747E}" dt="2025-06-12T13:02:50.728" v="3363" actId="20577"/>
          <ac:cxnSpMkLst>
            <pc:docMk/>
            <pc:sldMk cId="526428869" sldId="345"/>
            <ac:cxnSpMk id="48" creationId="{56F8CED0-4F75-92DB-C61C-0A3391C0F157}"/>
          </ac:cxnSpMkLst>
        </pc:cxnChg>
        <pc:cxnChg chg="mod">
          <ac:chgData name="Machado, Fabio" userId="99190264-d35d-4ed2-bfb3-d4fbcb49b7b0" providerId="ADAL" clId="{63A79F74-E631-414A-8AE2-3B8BC005747E}" dt="2025-06-12T13:03:01.398" v="3376" actId="20577"/>
          <ac:cxnSpMkLst>
            <pc:docMk/>
            <pc:sldMk cId="526428869" sldId="345"/>
            <ac:cxnSpMk id="49" creationId="{811E61C6-C7CF-6F13-7D86-A3B0F3EEFFC4}"/>
          </ac:cxnSpMkLst>
        </pc:cxnChg>
      </pc:sldChg>
      <pc:sldChg chg="addSp modSp add mod">
        <pc:chgData name="Machado, Fabio" userId="99190264-d35d-4ed2-bfb3-d4fbcb49b7b0" providerId="ADAL" clId="{63A79F74-E631-414A-8AE2-3B8BC005747E}" dt="2025-06-12T13:16:02.921" v="3597" actId="1076"/>
        <pc:sldMkLst>
          <pc:docMk/>
          <pc:sldMk cId="2912976585" sldId="346"/>
        </pc:sldMkLst>
        <pc:spChg chg="add mod">
          <ac:chgData name="Machado, Fabio" userId="99190264-d35d-4ed2-bfb3-d4fbcb49b7b0" providerId="ADAL" clId="{63A79F74-E631-414A-8AE2-3B8BC005747E}" dt="2025-06-12T13:16:02.921" v="3597" actId="1076"/>
          <ac:spMkLst>
            <pc:docMk/>
            <pc:sldMk cId="2912976585" sldId="346"/>
            <ac:spMk id="2" creationId="{343938D1-3648-F2F3-4E58-048165EB4DAD}"/>
          </ac:spMkLst>
        </pc:spChg>
        <pc:spChg chg="mod">
          <ac:chgData name="Machado, Fabio" userId="99190264-d35d-4ed2-bfb3-d4fbcb49b7b0" providerId="ADAL" clId="{63A79F74-E631-414A-8AE2-3B8BC005747E}" dt="2025-06-12T13:14:30.454" v="3569" actId="20577"/>
          <ac:spMkLst>
            <pc:docMk/>
            <pc:sldMk cId="2912976585" sldId="346"/>
            <ac:spMk id="44" creationId="{B1D4A66B-C6C0-10C6-557D-3018F0FD2D05}"/>
          </ac:spMkLst>
        </pc:spChg>
        <pc:cxnChg chg="mod">
          <ac:chgData name="Machado, Fabio" userId="99190264-d35d-4ed2-bfb3-d4fbcb49b7b0" providerId="ADAL" clId="{63A79F74-E631-414A-8AE2-3B8BC005747E}" dt="2025-06-12T13:14:30.454" v="3569" actId="20577"/>
          <ac:cxnSpMkLst>
            <pc:docMk/>
            <pc:sldMk cId="2912976585" sldId="346"/>
            <ac:cxnSpMk id="47" creationId="{25F60A6A-8AD3-5D24-FE54-0431839CFE59}"/>
          </ac:cxnSpMkLst>
        </pc:cxnChg>
      </pc:sldChg>
      <pc:sldChg chg="addSp delSp modSp new mod">
        <pc:chgData name="Machado, Fabio" userId="99190264-d35d-4ed2-bfb3-d4fbcb49b7b0" providerId="ADAL" clId="{63A79F74-E631-414A-8AE2-3B8BC005747E}" dt="2025-06-12T13:13:32.878" v="3551" actId="478"/>
        <pc:sldMkLst>
          <pc:docMk/>
          <pc:sldMk cId="917996825" sldId="347"/>
        </pc:sldMkLst>
        <pc:spChg chg="del">
          <ac:chgData name="Machado, Fabio" userId="99190264-d35d-4ed2-bfb3-d4fbcb49b7b0" providerId="ADAL" clId="{63A79F74-E631-414A-8AE2-3B8BC005747E}" dt="2025-06-12T13:09:06.403" v="3450" actId="478"/>
          <ac:spMkLst>
            <pc:docMk/>
            <pc:sldMk cId="917996825" sldId="347"/>
            <ac:spMk id="2" creationId="{FA46E33D-2DD4-4210-105F-0B415EB6E579}"/>
          </ac:spMkLst>
        </pc:spChg>
        <pc:spChg chg="add mod">
          <ac:chgData name="Machado, Fabio" userId="99190264-d35d-4ed2-bfb3-d4fbcb49b7b0" providerId="ADAL" clId="{63A79F74-E631-414A-8AE2-3B8BC005747E}" dt="2025-06-12T13:10:37.241" v="3478" actId="20577"/>
          <ac:spMkLst>
            <pc:docMk/>
            <pc:sldMk cId="917996825" sldId="347"/>
            <ac:spMk id="5" creationId="{5BB12C92-A89E-39DB-7BE5-2E120059468B}"/>
          </ac:spMkLst>
        </pc:spChg>
        <pc:spChg chg="add del mod">
          <ac:chgData name="Machado, Fabio" userId="99190264-d35d-4ed2-bfb3-d4fbcb49b7b0" providerId="ADAL" clId="{63A79F74-E631-414A-8AE2-3B8BC005747E}" dt="2025-06-12T13:13:32.878" v="3551" actId="478"/>
          <ac:spMkLst>
            <pc:docMk/>
            <pc:sldMk cId="917996825" sldId="347"/>
            <ac:spMk id="6" creationId="{D0520F18-BB8D-3607-52D5-1001BDDBF5C9}"/>
          </ac:spMkLst>
        </pc:spChg>
        <pc:picChg chg="add mod">
          <ac:chgData name="Machado, Fabio" userId="99190264-d35d-4ed2-bfb3-d4fbcb49b7b0" providerId="ADAL" clId="{63A79F74-E631-414A-8AE2-3B8BC005747E}" dt="2025-06-12T13:10:50.473" v="3479" actId="1076"/>
          <ac:picMkLst>
            <pc:docMk/>
            <pc:sldMk cId="917996825" sldId="347"/>
            <ac:picMk id="3" creationId="{C09A69D5-8371-62B5-D23C-ED68BC4850A0}"/>
          </ac:picMkLst>
        </pc:picChg>
        <pc:picChg chg="add mod">
          <ac:chgData name="Machado, Fabio" userId="99190264-d35d-4ed2-bfb3-d4fbcb49b7b0" providerId="ADAL" clId="{63A79F74-E631-414A-8AE2-3B8BC005747E}" dt="2025-06-12T13:10:53.720" v="3480" actId="1076"/>
          <ac:picMkLst>
            <pc:docMk/>
            <pc:sldMk cId="917996825" sldId="347"/>
            <ac:picMk id="4" creationId="{569C214E-1115-285D-DD3A-DF3B5B2F2CCD}"/>
          </ac:picMkLst>
        </pc:picChg>
        <pc:picChg chg="add mod">
          <ac:chgData name="Machado, Fabio" userId="99190264-d35d-4ed2-bfb3-d4fbcb49b7b0" providerId="ADAL" clId="{63A79F74-E631-414A-8AE2-3B8BC005747E}" dt="2025-06-12T13:09:11.708" v="3453" actId="1076"/>
          <ac:picMkLst>
            <pc:docMk/>
            <pc:sldMk cId="917996825" sldId="347"/>
            <ac:picMk id="1026" creationId="{3126F5DE-67D8-7DA2-3414-4E88322D56DF}"/>
          </ac:picMkLst>
        </pc:picChg>
      </pc:sldChg>
      <pc:sldChg chg="modSp add mod">
        <pc:chgData name="Machado, Fabio" userId="99190264-d35d-4ed2-bfb3-d4fbcb49b7b0" providerId="ADAL" clId="{63A79F74-E631-414A-8AE2-3B8BC005747E}" dt="2025-06-12T13:12:08.493" v="3483" actId="1076"/>
        <pc:sldMkLst>
          <pc:docMk/>
          <pc:sldMk cId="1290999786" sldId="884"/>
        </pc:sldMkLst>
        <pc:picChg chg="mod">
          <ac:chgData name="Machado, Fabio" userId="99190264-d35d-4ed2-bfb3-d4fbcb49b7b0" providerId="ADAL" clId="{63A79F74-E631-414A-8AE2-3B8BC005747E}" dt="2025-06-12T13:12:08.493" v="3483" actId="1076"/>
          <ac:picMkLst>
            <pc:docMk/>
            <pc:sldMk cId="1290999786" sldId="884"/>
            <ac:picMk id="5" creationId="{2FD004CE-B446-1E1D-0C0D-6BEB8C2F16D0}"/>
          </ac:picMkLst>
        </pc:picChg>
      </pc:sldChg>
      <pc:sldChg chg="add">
        <pc:chgData name="Machado, Fabio" userId="99190264-d35d-4ed2-bfb3-d4fbcb49b7b0" providerId="ADAL" clId="{63A79F74-E631-414A-8AE2-3B8BC005747E}" dt="2025-06-12T13:13:26.712" v="3550" actId="2890"/>
        <pc:sldMkLst>
          <pc:docMk/>
          <pc:sldMk cId="3274672972" sldId="885"/>
        </pc:sldMkLst>
      </pc:sldChg>
      <pc:sldChg chg="addSp modSp add mod">
        <pc:chgData name="Machado, Fabio" userId="99190264-d35d-4ed2-bfb3-d4fbcb49b7b0" providerId="ADAL" clId="{63A79F74-E631-414A-8AE2-3B8BC005747E}" dt="2025-06-12T13:21:46.935" v="3635" actId="1076"/>
        <pc:sldMkLst>
          <pc:docMk/>
          <pc:sldMk cId="3824266304" sldId="886"/>
        </pc:sldMkLst>
        <pc:spChg chg="add mod">
          <ac:chgData name="Machado, Fabio" userId="99190264-d35d-4ed2-bfb3-d4fbcb49b7b0" providerId="ADAL" clId="{63A79F74-E631-414A-8AE2-3B8BC005747E}" dt="2025-06-12T13:21:46.935" v="3635" actId="1076"/>
          <ac:spMkLst>
            <pc:docMk/>
            <pc:sldMk cId="3824266304" sldId="886"/>
            <ac:spMk id="3" creationId="{68D8C34C-04A1-CA63-CED0-8374FB307A97}"/>
          </ac:spMkLst>
        </pc:spChg>
      </pc:sldChg>
      <pc:sldChg chg="addSp delSp modSp new mod">
        <pc:chgData name="Machado, Fabio" userId="99190264-d35d-4ed2-bfb3-d4fbcb49b7b0" providerId="ADAL" clId="{63A79F74-E631-414A-8AE2-3B8BC005747E}" dt="2025-06-12T13:25:34.365" v="3708" actId="1076"/>
        <pc:sldMkLst>
          <pc:docMk/>
          <pc:sldMk cId="2846931983" sldId="887"/>
        </pc:sldMkLst>
        <pc:spChg chg="del">
          <ac:chgData name="Machado, Fabio" userId="99190264-d35d-4ed2-bfb3-d4fbcb49b7b0" providerId="ADAL" clId="{63A79F74-E631-414A-8AE2-3B8BC005747E}" dt="2025-06-12T13:22:07.282" v="3637" actId="478"/>
          <ac:spMkLst>
            <pc:docMk/>
            <pc:sldMk cId="2846931983" sldId="887"/>
            <ac:spMk id="2" creationId="{F237F98E-A3B1-B5C3-5254-24C92EF88299}"/>
          </ac:spMkLst>
        </pc:spChg>
        <pc:spChg chg="add mod">
          <ac:chgData name="Machado, Fabio" userId="99190264-d35d-4ed2-bfb3-d4fbcb49b7b0" providerId="ADAL" clId="{63A79F74-E631-414A-8AE2-3B8BC005747E}" dt="2025-06-12T13:23:30.168" v="3659" actId="1076"/>
          <ac:spMkLst>
            <pc:docMk/>
            <pc:sldMk cId="2846931983" sldId="887"/>
            <ac:spMk id="3" creationId="{6521A05F-9D4F-E21F-92FF-0AE031EA0073}"/>
          </ac:spMkLst>
        </pc:spChg>
        <pc:spChg chg="add mod">
          <ac:chgData name="Machado, Fabio" userId="99190264-d35d-4ed2-bfb3-d4fbcb49b7b0" providerId="ADAL" clId="{63A79F74-E631-414A-8AE2-3B8BC005747E}" dt="2025-06-12T13:23:51.002" v="3664" actId="1076"/>
          <ac:spMkLst>
            <pc:docMk/>
            <pc:sldMk cId="2846931983" sldId="887"/>
            <ac:spMk id="4" creationId="{DFB7482F-22BB-094C-BF9D-E13C6EDAABBA}"/>
          </ac:spMkLst>
        </pc:spChg>
        <pc:spChg chg="add mod">
          <ac:chgData name="Machado, Fabio" userId="99190264-d35d-4ed2-bfb3-d4fbcb49b7b0" providerId="ADAL" clId="{63A79F74-E631-414A-8AE2-3B8BC005747E}" dt="2025-06-12T13:24:27.532" v="3684" actId="20577"/>
          <ac:spMkLst>
            <pc:docMk/>
            <pc:sldMk cId="2846931983" sldId="887"/>
            <ac:spMk id="9" creationId="{3177E1F4-D777-2AE9-418E-E98AEEB4AE13}"/>
          </ac:spMkLst>
        </pc:spChg>
        <pc:spChg chg="add mod">
          <ac:chgData name="Machado, Fabio" userId="99190264-d35d-4ed2-bfb3-d4fbcb49b7b0" providerId="ADAL" clId="{63A79F74-E631-414A-8AE2-3B8BC005747E}" dt="2025-06-12T13:24:48.521" v="3689" actId="14100"/>
          <ac:spMkLst>
            <pc:docMk/>
            <pc:sldMk cId="2846931983" sldId="887"/>
            <ac:spMk id="10" creationId="{63731550-E8E2-D55E-E141-20CEA4C4DD62}"/>
          </ac:spMkLst>
        </pc:spChg>
        <pc:spChg chg="add mod">
          <ac:chgData name="Machado, Fabio" userId="99190264-d35d-4ed2-bfb3-d4fbcb49b7b0" providerId="ADAL" clId="{63A79F74-E631-414A-8AE2-3B8BC005747E}" dt="2025-06-12T13:24:52.934" v="3691" actId="1076"/>
          <ac:spMkLst>
            <pc:docMk/>
            <pc:sldMk cId="2846931983" sldId="887"/>
            <ac:spMk id="11" creationId="{480664C1-A60D-AB1D-578C-21C75539B5A4}"/>
          </ac:spMkLst>
        </pc:spChg>
        <pc:spChg chg="add mod">
          <ac:chgData name="Machado, Fabio" userId="99190264-d35d-4ed2-bfb3-d4fbcb49b7b0" providerId="ADAL" clId="{63A79F74-E631-414A-8AE2-3B8BC005747E}" dt="2025-06-12T13:24:55.904" v="3693" actId="1076"/>
          <ac:spMkLst>
            <pc:docMk/>
            <pc:sldMk cId="2846931983" sldId="887"/>
            <ac:spMk id="12" creationId="{8834664B-DAD8-67B8-5B5D-EFB356B39D59}"/>
          </ac:spMkLst>
        </pc:spChg>
        <pc:spChg chg="add mod">
          <ac:chgData name="Machado, Fabio" userId="99190264-d35d-4ed2-bfb3-d4fbcb49b7b0" providerId="ADAL" clId="{63A79F74-E631-414A-8AE2-3B8BC005747E}" dt="2025-06-12T13:25:01.849" v="3695" actId="1076"/>
          <ac:spMkLst>
            <pc:docMk/>
            <pc:sldMk cId="2846931983" sldId="887"/>
            <ac:spMk id="13" creationId="{ED04F893-A5E9-9023-8DB8-38CAFA4A0382}"/>
          </ac:spMkLst>
        </pc:spChg>
        <pc:spChg chg="add mod">
          <ac:chgData name="Machado, Fabio" userId="99190264-d35d-4ed2-bfb3-d4fbcb49b7b0" providerId="ADAL" clId="{63A79F74-E631-414A-8AE2-3B8BC005747E}" dt="2025-06-12T13:25:09.738" v="3697" actId="1076"/>
          <ac:spMkLst>
            <pc:docMk/>
            <pc:sldMk cId="2846931983" sldId="887"/>
            <ac:spMk id="14" creationId="{61CAB583-C877-2CDD-A69F-AEA6A66D90BB}"/>
          </ac:spMkLst>
        </pc:spChg>
        <pc:spChg chg="add mod">
          <ac:chgData name="Machado, Fabio" userId="99190264-d35d-4ed2-bfb3-d4fbcb49b7b0" providerId="ADAL" clId="{63A79F74-E631-414A-8AE2-3B8BC005747E}" dt="2025-06-12T13:25:20.797" v="3700" actId="207"/>
          <ac:spMkLst>
            <pc:docMk/>
            <pc:sldMk cId="2846931983" sldId="887"/>
            <ac:spMk id="15" creationId="{51B68063-2734-1ACB-518C-A7651AD796A2}"/>
          </ac:spMkLst>
        </pc:spChg>
        <pc:spChg chg="add mod">
          <ac:chgData name="Machado, Fabio" userId="99190264-d35d-4ed2-bfb3-d4fbcb49b7b0" providerId="ADAL" clId="{63A79F74-E631-414A-8AE2-3B8BC005747E}" dt="2025-06-12T13:25:24.968" v="3702" actId="1076"/>
          <ac:spMkLst>
            <pc:docMk/>
            <pc:sldMk cId="2846931983" sldId="887"/>
            <ac:spMk id="16" creationId="{798CD63A-B902-8BD7-9900-117D49EF685F}"/>
          </ac:spMkLst>
        </pc:spChg>
        <pc:spChg chg="add mod">
          <ac:chgData name="Machado, Fabio" userId="99190264-d35d-4ed2-bfb3-d4fbcb49b7b0" providerId="ADAL" clId="{63A79F74-E631-414A-8AE2-3B8BC005747E}" dt="2025-06-12T13:25:27.638" v="3704" actId="1076"/>
          <ac:spMkLst>
            <pc:docMk/>
            <pc:sldMk cId="2846931983" sldId="887"/>
            <ac:spMk id="17" creationId="{E679DFD2-CD50-DAAB-370D-E3E4020C221A}"/>
          </ac:spMkLst>
        </pc:spChg>
        <pc:spChg chg="add mod">
          <ac:chgData name="Machado, Fabio" userId="99190264-d35d-4ed2-bfb3-d4fbcb49b7b0" providerId="ADAL" clId="{63A79F74-E631-414A-8AE2-3B8BC005747E}" dt="2025-06-12T13:25:31.823" v="3706" actId="1076"/>
          <ac:spMkLst>
            <pc:docMk/>
            <pc:sldMk cId="2846931983" sldId="887"/>
            <ac:spMk id="18" creationId="{BDB05197-A709-2BCF-6C09-76709C008D14}"/>
          </ac:spMkLst>
        </pc:spChg>
        <pc:spChg chg="add mod">
          <ac:chgData name="Machado, Fabio" userId="99190264-d35d-4ed2-bfb3-d4fbcb49b7b0" providerId="ADAL" clId="{63A79F74-E631-414A-8AE2-3B8BC005747E}" dt="2025-06-12T13:25:34.365" v="3708" actId="1076"/>
          <ac:spMkLst>
            <pc:docMk/>
            <pc:sldMk cId="2846931983" sldId="887"/>
            <ac:spMk id="19" creationId="{D9A574B8-7060-9113-4F14-C488A09D4A04}"/>
          </ac:spMkLst>
        </pc:spChg>
        <pc:cxnChg chg="add mod">
          <ac:chgData name="Machado, Fabio" userId="99190264-d35d-4ed2-bfb3-d4fbcb49b7b0" providerId="ADAL" clId="{63A79F74-E631-414A-8AE2-3B8BC005747E}" dt="2025-06-12T13:24:08.572" v="3672" actId="1037"/>
          <ac:cxnSpMkLst>
            <pc:docMk/>
            <pc:sldMk cId="2846931983" sldId="887"/>
            <ac:cxnSpMk id="6" creationId="{F39CE6C4-C2FA-D570-A54B-1835B7084A6C}"/>
          </ac:cxnSpMkLst>
        </pc:cxnChg>
        <pc:cxnChg chg="add mod">
          <ac:chgData name="Machado, Fabio" userId="99190264-d35d-4ed2-bfb3-d4fbcb49b7b0" providerId="ADAL" clId="{63A79F74-E631-414A-8AE2-3B8BC005747E}" dt="2025-06-12T13:24:18.008" v="3680" actId="1037"/>
          <ac:cxnSpMkLst>
            <pc:docMk/>
            <pc:sldMk cId="2846931983" sldId="887"/>
            <ac:cxnSpMk id="7" creationId="{C03F1E63-5130-0B19-D51F-1CC75604978D}"/>
          </ac:cxnSpMkLst>
        </pc:cxnChg>
      </pc:sldChg>
      <pc:sldChg chg="addSp modSp add mod">
        <pc:chgData name="Machado, Fabio" userId="99190264-d35d-4ed2-bfb3-d4fbcb49b7b0" providerId="ADAL" clId="{63A79F74-E631-414A-8AE2-3B8BC005747E}" dt="2025-06-12T13:30:11.756" v="3762" actId="1076"/>
        <pc:sldMkLst>
          <pc:docMk/>
          <pc:sldMk cId="2292782640" sldId="888"/>
        </pc:sldMkLst>
        <pc:spChg chg="add mod">
          <ac:chgData name="Machado, Fabio" userId="99190264-d35d-4ed2-bfb3-d4fbcb49b7b0" providerId="ADAL" clId="{63A79F74-E631-414A-8AE2-3B8BC005747E}" dt="2025-06-12T13:27:04.667" v="3726" actId="20577"/>
          <ac:spMkLst>
            <pc:docMk/>
            <pc:sldMk cId="2292782640" sldId="888"/>
            <ac:spMk id="2" creationId="{1B3CC0B1-B7FC-C649-E27E-73EC88ECD2A7}"/>
          </ac:spMkLst>
        </pc:spChg>
        <pc:spChg chg="mod">
          <ac:chgData name="Machado, Fabio" userId="99190264-d35d-4ed2-bfb3-d4fbcb49b7b0" providerId="ADAL" clId="{63A79F74-E631-414A-8AE2-3B8BC005747E}" dt="2025-06-12T13:30:11.756" v="3762" actId="1076"/>
          <ac:spMkLst>
            <pc:docMk/>
            <pc:sldMk cId="2292782640" sldId="888"/>
            <ac:spMk id="4" creationId="{56532D92-25C4-E519-331B-A85CE3D40385}"/>
          </ac:spMkLst>
        </pc:spChg>
        <pc:spChg chg="add mod">
          <ac:chgData name="Machado, Fabio" userId="99190264-d35d-4ed2-bfb3-d4fbcb49b7b0" providerId="ADAL" clId="{63A79F74-E631-414A-8AE2-3B8BC005747E}" dt="2025-06-12T13:27:12.488" v="3732" actId="1076"/>
          <ac:spMkLst>
            <pc:docMk/>
            <pc:sldMk cId="2292782640" sldId="888"/>
            <ac:spMk id="5" creationId="{23042947-CB30-7E5B-FDF0-9192CA1C5569}"/>
          </ac:spMkLst>
        </pc:spChg>
        <pc:picChg chg="add mod">
          <ac:chgData name="Machado, Fabio" userId="99190264-d35d-4ed2-bfb3-d4fbcb49b7b0" providerId="ADAL" clId="{63A79F74-E631-414A-8AE2-3B8BC005747E}" dt="2025-06-12T13:29:13.799" v="3735" actId="208"/>
          <ac:picMkLst>
            <pc:docMk/>
            <pc:sldMk cId="2292782640" sldId="888"/>
            <ac:picMk id="20" creationId="{38AB1B7F-B098-F7D3-FC50-65CDD2450E3C}"/>
          </ac:picMkLst>
        </pc:picChg>
        <pc:picChg chg="add mod">
          <ac:chgData name="Machado, Fabio" userId="99190264-d35d-4ed2-bfb3-d4fbcb49b7b0" providerId="ADAL" clId="{63A79F74-E631-414A-8AE2-3B8BC005747E}" dt="2025-06-12T13:29:13.799" v="3735" actId="208"/>
          <ac:picMkLst>
            <pc:docMk/>
            <pc:sldMk cId="2292782640" sldId="888"/>
            <ac:picMk id="22" creationId="{40A03475-D67B-22A2-B92C-165AB8E62C09}"/>
          </ac:picMkLst>
        </pc:picChg>
        <pc:picChg chg="add mod">
          <ac:chgData name="Machado, Fabio" userId="99190264-d35d-4ed2-bfb3-d4fbcb49b7b0" providerId="ADAL" clId="{63A79F74-E631-414A-8AE2-3B8BC005747E}" dt="2025-06-12T13:29:55.368" v="3742" actId="1076"/>
          <ac:picMkLst>
            <pc:docMk/>
            <pc:sldMk cId="2292782640" sldId="888"/>
            <ac:picMk id="24" creationId="{717F0670-143E-F866-81ED-9D5D023F9739}"/>
          </ac:picMkLst>
        </pc:picChg>
        <pc:picChg chg="add mod">
          <ac:chgData name="Machado, Fabio" userId="99190264-d35d-4ed2-bfb3-d4fbcb49b7b0" providerId="ADAL" clId="{63A79F74-E631-414A-8AE2-3B8BC005747E}" dt="2025-06-12T13:29:52.138" v="3741" actId="1076"/>
          <ac:picMkLst>
            <pc:docMk/>
            <pc:sldMk cId="2292782640" sldId="888"/>
            <ac:picMk id="26" creationId="{6B865053-AA36-948B-43B8-24FA06190445}"/>
          </ac:picMkLst>
        </pc:picChg>
      </pc:sldChg>
      <pc:sldChg chg="addSp modSp add mod">
        <pc:chgData name="Machado, Fabio" userId="99190264-d35d-4ed2-bfb3-d4fbcb49b7b0" providerId="ADAL" clId="{63A79F74-E631-414A-8AE2-3B8BC005747E}" dt="2025-06-12T13:31:41.505" v="3808" actId="693"/>
        <pc:sldMkLst>
          <pc:docMk/>
          <pc:sldMk cId="4199850510" sldId="889"/>
        </pc:sldMkLst>
        <pc:spChg chg="add mod">
          <ac:chgData name="Machado, Fabio" userId="99190264-d35d-4ed2-bfb3-d4fbcb49b7b0" providerId="ADAL" clId="{63A79F74-E631-414A-8AE2-3B8BC005747E}" dt="2025-06-12T13:30:42.738" v="3798" actId="1076"/>
          <ac:spMkLst>
            <pc:docMk/>
            <pc:sldMk cId="4199850510" sldId="889"/>
            <ac:spMk id="8" creationId="{C5E983BE-D28F-F69A-A3A6-8872770B2A08}"/>
          </ac:spMkLst>
        </pc:spChg>
        <pc:cxnChg chg="add mod">
          <ac:chgData name="Machado, Fabio" userId="99190264-d35d-4ed2-bfb3-d4fbcb49b7b0" providerId="ADAL" clId="{63A79F74-E631-414A-8AE2-3B8BC005747E}" dt="2025-06-12T13:31:41.505" v="3808" actId="693"/>
          <ac:cxnSpMkLst>
            <pc:docMk/>
            <pc:sldMk cId="4199850510" sldId="889"/>
            <ac:cxnSpMk id="21" creationId="{4631A682-7EBB-5375-E6F5-89273508FC18}"/>
          </ac:cxnSpMkLst>
        </pc:cxnChg>
        <pc:cxnChg chg="add mod">
          <ac:chgData name="Machado, Fabio" userId="99190264-d35d-4ed2-bfb3-d4fbcb49b7b0" providerId="ADAL" clId="{63A79F74-E631-414A-8AE2-3B8BC005747E}" dt="2025-06-12T13:31:41.505" v="3808" actId="693"/>
          <ac:cxnSpMkLst>
            <pc:docMk/>
            <pc:sldMk cId="4199850510" sldId="889"/>
            <ac:cxnSpMk id="22" creationId="{19EB2322-3AE7-D085-0481-E7C93D7447D4}"/>
          </ac:cxnSpMkLst>
        </pc:cxnChg>
      </pc:sldChg>
      <pc:sldChg chg="addSp modSp add mod">
        <pc:chgData name="Machado, Fabio" userId="99190264-d35d-4ed2-bfb3-d4fbcb49b7b0" providerId="ADAL" clId="{63A79F74-E631-414A-8AE2-3B8BC005747E}" dt="2025-06-12T13:35:44.085" v="3912" actId="207"/>
        <pc:sldMkLst>
          <pc:docMk/>
          <pc:sldMk cId="1693255220" sldId="890"/>
        </pc:sldMkLst>
        <pc:spChg chg="add mod">
          <ac:chgData name="Machado, Fabio" userId="99190264-d35d-4ed2-bfb3-d4fbcb49b7b0" providerId="ADAL" clId="{63A79F74-E631-414A-8AE2-3B8BC005747E}" dt="2025-06-12T13:34:32.766" v="3843" actId="207"/>
          <ac:spMkLst>
            <pc:docMk/>
            <pc:sldMk cId="1693255220" sldId="890"/>
            <ac:spMk id="27" creationId="{25CAF6B6-A28E-3055-CC85-E1D12AA4379D}"/>
          </ac:spMkLst>
        </pc:spChg>
        <pc:spChg chg="add mod">
          <ac:chgData name="Machado, Fabio" userId="99190264-d35d-4ed2-bfb3-d4fbcb49b7b0" providerId="ADAL" clId="{63A79F74-E631-414A-8AE2-3B8BC005747E}" dt="2025-06-12T13:34:51.132" v="3847" actId="207"/>
          <ac:spMkLst>
            <pc:docMk/>
            <pc:sldMk cId="1693255220" sldId="890"/>
            <ac:spMk id="28" creationId="{FBA42CF5-36A2-4F63-D72B-B7FD3F559EC1}"/>
          </ac:spMkLst>
        </pc:spChg>
        <pc:spChg chg="add mod">
          <ac:chgData name="Machado, Fabio" userId="99190264-d35d-4ed2-bfb3-d4fbcb49b7b0" providerId="ADAL" clId="{63A79F74-E631-414A-8AE2-3B8BC005747E}" dt="2025-06-12T13:35:44.085" v="3912" actId="207"/>
          <ac:spMkLst>
            <pc:docMk/>
            <pc:sldMk cId="1693255220" sldId="890"/>
            <ac:spMk id="29" creationId="{C73503E4-15A5-BCEE-C005-777D320C952B}"/>
          </ac:spMkLst>
        </pc:spChg>
        <pc:cxnChg chg="add mod">
          <ac:chgData name="Machado, Fabio" userId="99190264-d35d-4ed2-bfb3-d4fbcb49b7b0" providerId="ADAL" clId="{63A79F74-E631-414A-8AE2-3B8BC005747E}" dt="2025-06-12T13:33:03.438" v="3816" actId="208"/>
          <ac:cxnSpMkLst>
            <pc:docMk/>
            <pc:sldMk cId="1693255220" sldId="890"/>
            <ac:cxnSpMk id="23" creationId="{A093BC9A-75D4-58BF-850E-11B002AB215D}"/>
          </ac:cxnSpMkLst>
        </pc:cxnChg>
        <pc:cxnChg chg="add mod">
          <ac:chgData name="Machado, Fabio" userId="99190264-d35d-4ed2-bfb3-d4fbcb49b7b0" providerId="ADAL" clId="{63A79F74-E631-414A-8AE2-3B8BC005747E}" dt="2025-06-12T13:33:08.662" v="3817" actId="208"/>
          <ac:cxnSpMkLst>
            <pc:docMk/>
            <pc:sldMk cId="1693255220" sldId="890"/>
            <ac:cxnSpMk id="25" creationId="{5EB2982F-F36C-B8C4-3986-3989A6269A50}"/>
          </ac:cxnSpMkLst>
        </pc:cxnChg>
      </pc:sldChg>
      <pc:sldChg chg="addSp delSp modSp new mod">
        <pc:chgData name="Machado, Fabio" userId="99190264-d35d-4ed2-bfb3-d4fbcb49b7b0" providerId="ADAL" clId="{63A79F74-E631-414A-8AE2-3B8BC005747E}" dt="2025-06-12T15:18:26.122" v="4136" actId="1036"/>
        <pc:sldMkLst>
          <pc:docMk/>
          <pc:sldMk cId="3195059325" sldId="891"/>
        </pc:sldMkLst>
        <pc:spChg chg="del">
          <ac:chgData name="Machado, Fabio" userId="99190264-d35d-4ed2-bfb3-d4fbcb49b7b0" providerId="ADAL" clId="{63A79F74-E631-414A-8AE2-3B8BC005747E}" dt="2025-06-12T15:12:31" v="4063" actId="478"/>
          <ac:spMkLst>
            <pc:docMk/>
            <pc:sldMk cId="3195059325" sldId="891"/>
            <ac:spMk id="2" creationId="{4626A3D3-E3FB-C096-4D18-64279402C3C5}"/>
          </ac:spMkLst>
        </pc:spChg>
        <pc:spChg chg="add">
          <ac:chgData name="Machado, Fabio" userId="99190264-d35d-4ed2-bfb3-d4fbcb49b7b0" providerId="ADAL" clId="{63A79F74-E631-414A-8AE2-3B8BC005747E}" dt="2025-06-12T15:12:35.478" v="4064"/>
          <ac:spMkLst>
            <pc:docMk/>
            <pc:sldMk cId="3195059325" sldId="891"/>
            <ac:spMk id="3" creationId="{8E864626-B73F-DFCE-F44A-85C833609CE1}"/>
          </ac:spMkLst>
        </pc:spChg>
        <pc:spChg chg="add del mod">
          <ac:chgData name="Machado, Fabio" userId="99190264-d35d-4ed2-bfb3-d4fbcb49b7b0" providerId="ADAL" clId="{63A79F74-E631-414A-8AE2-3B8BC005747E}" dt="2025-06-12T15:15:45.860" v="4080" actId="478"/>
          <ac:spMkLst>
            <pc:docMk/>
            <pc:sldMk cId="3195059325" sldId="891"/>
            <ac:spMk id="5" creationId="{20AF81CA-550E-527B-C0B9-76F3A1863F3D}"/>
          </ac:spMkLst>
        </pc:spChg>
        <pc:spChg chg="add del mod">
          <ac:chgData name="Machado, Fabio" userId="99190264-d35d-4ed2-bfb3-d4fbcb49b7b0" providerId="ADAL" clId="{63A79F74-E631-414A-8AE2-3B8BC005747E}" dt="2025-06-12T15:14:24.142" v="4075" actId="478"/>
          <ac:spMkLst>
            <pc:docMk/>
            <pc:sldMk cId="3195059325" sldId="891"/>
            <ac:spMk id="6" creationId="{FB92943E-F389-F6B5-0119-156D9121C88B}"/>
          </ac:spMkLst>
        </pc:spChg>
        <pc:spChg chg="add">
          <ac:chgData name="Machado, Fabio" userId="99190264-d35d-4ed2-bfb3-d4fbcb49b7b0" providerId="ADAL" clId="{63A79F74-E631-414A-8AE2-3B8BC005747E}" dt="2025-06-12T15:14:52.899" v="4077"/>
          <ac:spMkLst>
            <pc:docMk/>
            <pc:sldMk cId="3195059325" sldId="891"/>
            <ac:spMk id="7" creationId="{A710CDAE-96F3-8AF6-D154-074D8DB457B7}"/>
          </ac:spMkLst>
        </pc:spChg>
        <pc:spChg chg="add del">
          <ac:chgData name="Machado, Fabio" userId="99190264-d35d-4ed2-bfb3-d4fbcb49b7b0" providerId="ADAL" clId="{63A79F74-E631-414A-8AE2-3B8BC005747E}" dt="2025-06-12T15:15:48.354" v="4081" actId="478"/>
          <ac:spMkLst>
            <pc:docMk/>
            <pc:sldMk cId="3195059325" sldId="891"/>
            <ac:spMk id="8" creationId="{24F04C84-070D-B1A4-1DF1-D9C811262AFC}"/>
          </ac:spMkLst>
        </pc:spChg>
        <pc:spChg chg="add del">
          <ac:chgData name="Machado, Fabio" userId="99190264-d35d-4ed2-bfb3-d4fbcb49b7b0" providerId="ADAL" clId="{63A79F74-E631-414A-8AE2-3B8BC005747E}" dt="2025-06-12T15:16:33.047" v="4083" actId="478"/>
          <ac:spMkLst>
            <pc:docMk/>
            <pc:sldMk cId="3195059325" sldId="891"/>
            <ac:spMk id="9" creationId="{467300AE-0308-1FA0-8F94-F6E7A2A92169}"/>
          </ac:spMkLst>
        </pc:spChg>
        <pc:spChg chg="add mod">
          <ac:chgData name="Machado, Fabio" userId="99190264-d35d-4ed2-bfb3-d4fbcb49b7b0" providerId="ADAL" clId="{63A79F74-E631-414A-8AE2-3B8BC005747E}" dt="2025-06-12T15:18:26.122" v="4136" actId="1036"/>
          <ac:spMkLst>
            <pc:docMk/>
            <pc:sldMk cId="3195059325" sldId="891"/>
            <ac:spMk id="11" creationId="{63F2EA1C-0FB1-45C6-3E13-3F370F2FAD15}"/>
          </ac:spMkLst>
        </pc:spChg>
        <pc:spChg chg="add mod">
          <ac:chgData name="Machado, Fabio" userId="99190264-d35d-4ed2-bfb3-d4fbcb49b7b0" providerId="ADAL" clId="{63A79F74-E631-414A-8AE2-3B8BC005747E}" dt="2025-06-12T15:18:26.122" v="4136" actId="1036"/>
          <ac:spMkLst>
            <pc:docMk/>
            <pc:sldMk cId="3195059325" sldId="891"/>
            <ac:spMk id="12" creationId="{C245032E-A8D1-6DCC-1165-A856C69C332D}"/>
          </ac:spMkLst>
        </pc:spChg>
        <pc:picChg chg="add del">
          <ac:chgData name="Machado, Fabio" userId="99190264-d35d-4ed2-bfb3-d4fbcb49b7b0" providerId="ADAL" clId="{63A79F74-E631-414A-8AE2-3B8BC005747E}" dt="2025-06-12T15:14:24.142" v="4075" actId="478"/>
          <ac:picMkLst>
            <pc:docMk/>
            <pc:sldMk cId="3195059325" sldId="891"/>
            <ac:picMk id="4" creationId="{131CFF00-464B-3A0D-174C-380BA666DB8A}"/>
          </ac:picMkLst>
        </pc:picChg>
        <pc:picChg chg="add mod">
          <ac:chgData name="Machado, Fabio" userId="99190264-d35d-4ed2-bfb3-d4fbcb49b7b0" providerId="ADAL" clId="{63A79F74-E631-414A-8AE2-3B8BC005747E}" dt="2025-06-12T15:17:12.255" v="4087" actId="1076"/>
          <ac:picMkLst>
            <pc:docMk/>
            <pc:sldMk cId="3195059325" sldId="891"/>
            <ac:picMk id="10" creationId="{A6035461-1CA7-1DE3-E241-FE3CBF003B4A}"/>
          </ac:picMkLst>
        </pc:picChg>
      </pc:sldChg>
      <pc:sldChg chg="addSp modSp add mod">
        <pc:chgData name="Machado, Fabio" userId="99190264-d35d-4ed2-bfb3-d4fbcb49b7b0" providerId="ADAL" clId="{63A79F74-E631-414A-8AE2-3B8BC005747E}" dt="2025-06-13T02:24:49.475" v="4863" actId="14100"/>
        <pc:sldMkLst>
          <pc:docMk/>
          <pc:sldMk cId="737874836" sldId="892"/>
        </pc:sldMkLst>
        <pc:spChg chg="add mod">
          <ac:chgData name="Machado, Fabio" userId="99190264-d35d-4ed2-bfb3-d4fbcb49b7b0" providerId="ADAL" clId="{63A79F74-E631-414A-8AE2-3B8BC005747E}" dt="2025-06-12T17:07:46.805" v="4430" actId="207"/>
          <ac:spMkLst>
            <pc:docMk/>
            <pc:sldMk cId="737874836" sldId="892"/>
            <ac:spMk id="2" creationId="{9AEEF5AF-28E6-C96D-51B2-E2EF6813F551}"/>
          </ac:spMkLst>
        </pc:spChg>
        <pc:spChg chg="add mod">
          <ac:chgData name="Machado, Fabio" userId="99190264-d35d-4ed2-bfb3-d4fbcb49b7b0" providerId="ADAL" clId="{63A79F74-E631-414A-8AE2-3B8BC005747E}" dt="2025-06-13T02:24:49.475" v="4863" actId="14100"/>
          <ac:spMkLst>
            <pc:docMk/>
            <pc:sldMk cId="737874836" sldId="892"/>
            <ac:spMk id="3" creationId="{D60642BB-C3B8-9DF3-6074-CD86D240E82D}"/>
          </ac:spMkLst>
        </pc:spChg>
      </pc:sldChg>
      <pc:sldChg chg="add del">
        <pc:chgData name="Machado, Fabio" userId="99190264-d35d-4ed2-bfb3-d4fbcb49b7b0" providerId="ADAL" clId="{63A79F74-E631-414A-8AE2-3B8BC005747E}" dt="2025-06-12T15:14:28.300" v="4076" actId="2696"/>
        <pc:sldMkLst>
          <pc:docMk/>
          <pc:sldMk cId="555562293" sldId="893"/>
        </pc:sldMkLst>
      </pc:sldChg>
      <pc:sldChg chg="addSp delSp modSp add mod">
        <pc:chgData name="Machado, Fabio" userId="99190264-d35d-4ed2-bfb3-d4fbcb49b7b0" providerId="ADAL" clId="{63A79F74-E631-414A-8AE2-3B8BC005747E}" dt="2025-06-12T15:19:19.133" v="4146"/>
        <pc:sldMkLst>
          <pc:docMk/>
          <pc:sldMk cId="4269531372" sldId="893"/>
        </pc:sldMkLst>
        <pc:spChg chg="mod">
          <ac:chgData name="Machado, Fabio" userId="99190264-d35d-4ed2-bfb3-d4fbcb49b7b0" providerId="ADAL" clId="{63A79F74-E631-414A-8AE2-3B8BC005747E}" dt="2025-06-12T15:19:19.133" v="4146"/>
          <ac:spMkLst>
            <pc:docMk/>
            <pc:sldMk cId="4269531372" sldId="893"/>
            <ac:spMk id="11" creationId="{9E3AE791-A08D-76E2-A6DB-00D3A3FA365D}"/>
          </ac:spMkLst>
        </pc:spChg>
        <pc:picChg chg="add del">
          <ac:chgData name="Machado, Fabio" userId="99190264-d35d-4ed2-bfb3-d4fbcb49b7b0" providerId="ADAL" clId="{63A79F74-E631-414A-8AE2-3B8BC005747E}" dt="2025-06-12T15:18:56.667" v="4139" actId="21"/>
          <ac:picMkLst>
            <pc:docMk/>
            <pc:sldMk cId="4269531372" sldId="893"/>
            <ac:picMk id="2" creationId="{1FF72461-8BB0-5A52-CF0B-5B73CB11A893}"/>
          </ac:picMkLst>
        </pc:picChg>
        <pc:picChg chg="add mod">
          <ac:chgData name="Machado, Fabio" userId="99190264-d35d-4ed2-bfb3-d4fbcb49b7b0" providerId="ADAL" clId="{63A79F74-E631-414A-8AE2-3B8BC005747E}" dt="2025-06-12T15:19:00.071" v="4142" actId="1076"/>
          <ac:picMkLst>
            <pc:docMk/>
            <pc:sldMk cId="4269531372" sldId="893"/>
            <ac:picMk id="3" creationId="{56289EFC-0F02-9688-E590-3F6189243BD2}"/>
          </ac:picMkLst>
        </pc:picChg>
        <pc:picChg chg="del">
          <ac:chgData name="Machado, Fabio" userId="99190264-d35d-4ed2-bfb3-d4fbcb49b7b0" providerId="ADAL" clId="{63A79F74-E631-414A-8AE2-3B8BC005747E}" dt="2025-06-12T15:18:57.701" v="4140" actId="478"/>
          <ac:picMkLst>
            <pc:docMk/>
            <pc:sldMk cId="4269531372" sldId="893"/>
            <ac:picMk id="10" creationId="{EDA2711A-F5B8-E5B9-4BC7-C54726D09714}"/>
          </ac:picMkLst>
        </pc:picChg>
      </pc:sldChg>
      <pc:sldChg chg="addSp delSp modSp add mod">
        <pc:chgData name="Machado, Fabio" userId="99190264-d35d-4ed2-bfb3-d4fbcb49b7b0" providerId="ADAL" clId="{63A79F74-E631-414A-8AE2-3B8BC005747E}" dt="2025-06-12T15:20:54.803" v="4173" actId="1037"/>
        <pc:sldMkLst>
          <pc:docMk/>
          <pc:sldMk cId="1050953973" sldId="894"/>
        </pc:sldMkLst>
        <pc:spChg chg="add">
          <ac:chgData name="Machado, Fabio" userId="99190264-d35d-4ed2-bfb3-d4fbcb49b7b0" providerId="ADAL" clId="{63A79F74-E631-414A-8AE2-3B8BC005747E}" dt="2025-06-12T15:20:19.922" v="4149"/>
          <ac:spMkLst>
            <pc:docMk/>
            <pc:sldMk cId="1050953973" sldId="894"/>
            <ac:spMk id="2" creationId="{2771C287-86AF-63CF-A1D7-E6746727F2B1}"/>
          </ac:spMkLst>
        </pc:spChg>
        <pc:spChg chg="mod">
          <ac:chgData name="Machado, Fabio" userId="99190264-d35d-4ed2-bfb3-d4fbcb49b7b0" providerId="ADAL" clId="{63A79F74-E631-414A-8AE2-3B8BC005747E}" dt="2025-06-12T15:20:54.803" v="4173" actId="1037"/>
          <ac:spMkLst>
            <pc:docMk/>
            <pc:sldMk cId="1050953973" sldId="894"/>
            <ac:spMk id="12" creationId="{9F15AEAD-0F0C-B552-13F1-FEB39F8876B2}"/>
          </ac:spMkLst>
        </pc:spChg>
        <pc:picChg chg="del">
          <ac:chgData name="Machado, Fabio" userId="99190264-d35d-4ed2-bfb3-d4fbcb49b7b0" providerId="ADAL" clId="{63A79F74-E631-414A-8AE2-3B8BC005747E}" dt="2025-06-12T15:20:19.271" v="4148" actId="478"/>
          <ac:picMkLst>
            <pc:docMk/>
            <pc:sldMk cId="1050953973" sldId="894"/>
            <ac:picMk id="3" creationId="{283A08DE-E7C1-AB84-6B04-805DDEDBE078}"/>
          </ac:picMkLst>
        </pc:picChg>
        <pc:picChg chg="add mod">
          <ac:chgData name="Machado, Fabio" userId="99190264-d35d-4ed2-bfb3-d4fbcb49b7b0" providerId="ADAL" clId="{63A79F74-E631-414A-8AE2-3B8BC005747E}" dt="2025-06-12T15:20:28.987" v="4152" actId="1076"/>
          <ac:picMkLst>
            <pc:docMk/>
            <pc:sldMk cId="1050953973" sldId="894"/>
            <ac:picMk id="4" creationId="{499A2784-DFA2-C238-C549-7D25FADDB9C7}"/>
          </ac:picMkLst>
        </pc:picChg>
      </pc:sldChg>
      <pc:sldChg chg="addSp delSp modSp add mod">
        <pc:chgData name="Machado, Fabio" userId="99190264-d35d-4ed2-bfb3-d4fbcb49b7b0" providerId="ADAL" clId="{63A79F74-E631-414A-8AE2-3B8BC005747E}" dt="2025-06-12T15:21:58.083" v="4198" actId="1037"/>
        <pc:sldMkLst>
          <pc:docMk/>
          <pc:sldMk cId="1831074116" sldId="895"/>
        </pc:sldMkLst>
        <pc:spChg chg="mod">
          <ac:chgData name="Machado, Fabio" userId="99190264-d35d-4ed2-bfb3-d4fbcb49b7b0" providerId="ADAL" clId="{63A79F74-E631-414A-8AE2-3B8BC005747E}" dt="2025-06-12T15:21:58.083" v="4198" actId="1037"/>
          <ac:spMkLst>
            <pc:docMk/>
            <pc:sldMk cId="1831074116" sldId="895"/>
            <ac:spMk id="12" creationId="{1DB898C2-A4C9-5D9F-8BA2-2A11EC9CDA6B}"/>
          </ac:spMkLst>
        </pc:spChg>
        <pc:picChg chg="add del">
          <ac:chgData name="Machado, Fabio" userId="99190264-d35d-4ed2-bfb3-d4fbcb49b7b0" providerId="ADAL" clId="{63A79F74-E631-414A-8AE2-3B8BC005747E}" dt="2025-06-12T15:21:23.270" v="4176" actId="21"/>
          <ac:picMkLst>
            <pc:docMk/>
            <pc:sldMk cId="1831074116" sldId="895"/>
            <ac:picMk id="2" creationId="{99613D98-5677-B0D1-DB7A-D867DDF3E826}"/>
          </ac:picMkLst>
        </pc:picChg>
        <pc:picChg chg="add mod">
          <ac:chgData name="Machado, Fabio" userId="99190264-d35d-4ed2-bfb3-d4fbcb49b7b0" providerId="ADAL" clId="{63A79F74-E631-414A-8AE2-3B8BC005747E}" dt="2025-06-12T15:21:33.022" v="4180" actId="1076"/>
          <ac:picMkLst>
            <pc:docMk/>
            <pc:sldMk cId="1831074116" sldId="895"/>
            <ac:picMk id="3" creationId="{2C2712E9-26E3-BD37-59D2-8E91A8838F77}"/>
          </ac:picMkLst>
        </pc:picChg>
        <pc:picChg chg="del">
          <ac:chgData name="Machado, Fabio" userId="99190264-d35d-4ed2-bfb3-d4fbcb49b7b0" providerId="ADAL" clId="{63A79F74-E631-414A-8AE2-3B8BC005747E}" dt="2025-06-12T15:21:24.229" v="4177" actId="478"/>
          <ac:picMkLst>
            <pc:docMk/>
            <pc:sldMk cId="1831074116" sldId="895"/>
            <ac:picMk id="4" creationId="{728B9A8D-7556-D1B5-7256-4E04683C1B0E}"/>
          </ac:picMkLst>
        </pc:picChg>
      </pc:sldChg>
      <pc:sldChg chg="addSp delSp modSp add del mod">
        <pc:chgData name="Machado, Fabio" userId="99190264-d35d-4ed2-bfb3-d4fbcb49b7b0" providerId="ADAL" clId="{63A79F74-E631-414A-8AE2-3B8BC005747E}" dt="2025-06-12T15:23:27.752" v="4215" actId="1037"/>
        <pc:sldMkLst>
          <pc:docMk/>
          <pc:sldMk cId="1479203350" sldId="896"/>
        </pc:sldMkLst>
        <pc:spChg chg="add del mod">
          <ac:chgData name="Machado, Fabio" userId="99190264-d35d-4ed2-bfb3-d4fbcb49b7b0" providerId="ADAL" clId="{63A79F74-E631-414A-8AE2-3B8BC005747E}" dt="2025-06-12T15:22:53.691" v="4206" actId="478"/>
          <ac:spMkLst>
            <pc:docMk/>
            <pc:sldMk cId="1479203350" sldId="896"/>
            <ac:spMk id="2" creationId="{FD8AFA83-D987-297B-6FA1-5931FBD5CE0C}"/>
          </ac:spMkLst>
        </pc:spChg>
        <pc:spChg chg="add del mod">
          <ac:chgData name="Machado, Fabio" userId="99190264-d35d-4ed2-bfb3-d4fbcb49b7b0" providerId="ADAL" clId="{63A79F74-E631-414A-8AE2-3B8BC005747E}" dt="2025-06-12T15:23:12.068" v="4209" actId="478"/>
          <ac:spMkLst>
            <pc:docMk/>
            <pc:sldMk cId="1479203350" sldId="896"/>
            <ac:spMk id="4" creationId="{DB736591-1C02-EEED-115D-05AA8074CA67}"/>
          </ac:spMkLst>
        </pc:spChg>
        <pc:spChg chg="mod">
          <ac:chgData name="Machado, Fabio" userId="99190264-d35d-4ed2-bfb3-d4fbcb49b7b0" providerId="ADAL" clId="{63A79F74-E631-414A-8AE2-3B8BC005747E}" dt="2025-06-12T15:22:22.081" v="4201"/>
          <ac:spMkLst>
            <pc:docMk/>
            <pc:sldMk cId="1479203350" sldId="896"/>
            <ac:spMk id="12" creationId="{E19E9620-01DE-11B5-CC81-06223BE6DF9E}"/>
          </ac:spMkLst>
        </pc:spChg>
        <pc:picChg chg="del">
          <ac:chgData name="Machado, Fabio" userId="99190264-d35d-4ed2-bfb3-d4fbcb49b7b0" providerId="ADAL" clId="{63A79F74-E631-414A-8AE2-3B8BC005747E}" dt="2025-06-12T15:22:31.012" v="4204" actId="478"/>
          <ac:picMkLst>
            <pc:docMk/>
            <pc:sldMk cId="1479203350" sldId="896"/>
            <ac:picMk id="3" creationId="{89EEFA5E-FCF5-32A5-B6FF-4E6DD82FCFCB}"/>
          </ac:picMkLst>
        </pc:picChg>
        <pc:picChg chg="add mod">
          <ac:chgData name="Machado, Fabio" userId="99190264-d35d-4ed2-bfb3-d4fbcb49b7b0" providerId="ADAL" clId="{63A79F74-E631-414A-8AE2-3B8BC005747E}" dt="2025-06-12T15:23:27.752" v="4215" actId="1037"/>
          <ac:picMkLst>
            <pc:docMk/>
            <pc:sldMk cId="1479203350" sldId="896"/>
            <ac:picMk id="5" creationId="{DE010326-CE0C-0F7F-6764-0F09A5C072C8}"/>
          </ac:picMkLst>
        </pc:picChg>
      </pc:sldChg>
      <pc:sldChg chg="addSp delSp modSp new mod">
        <pc:chgData name="Machado, Fabio" userId="99190264-d35d-4ed2-bfb3-d4fbcb49b7b0" providerId="ADAL" clId="{63A79F74-E631-414A-8AE2-3B8BC005747E}" dt="2025-06-13T02:01:51.958" v="4805" actId="1076"/>
        <pc:sldMkLst>
          <pc:docMk/>
          <pc:sldMk cId="2096059232" sldId="897"/>
        </pc:sldMkLst>
        <pc:spChg chg="del">
          <ac:chgData name="Machado, Fabio" userId="99190264-d35d-4ed2-bfb3-d4fbcb49b7b0" providerId="ADAL" clId="{63A79F74-E631-414A-8AE2-3B8BC005747E}" dt="2025-06-12T15:36:16.201" v="4218" actId="478"/>
          <ac:spMkLst>
            <pc:docMk/>
            <pc:sldMk cId="2096059232" sldId="897"/>
            <ac:spMk id="2" creationId="{A61736F1-9813-860C-D405-096281B3993D}"/>
          </ac:spMkLst>
        </pc:spChg>
        <pc:spChg chg="add">
          <ac:chgData name="Machado, Fabio" userId="99190264-d35d-4ed2-bfb3-d4fbcb49b7b0" providerId="ADAL" clId="{63A79F74-E631-414A-8AE2-3B8BC005747E}" dt="2025-06-12T15:36:16.716" v="4219"/>
          <ac:spMkLst>
            <pc:docMk/>
            <pc:sldMk cId="2096059232" sldId="897"/>
            <ac:spMk id="3" creationId="{AA0BC09A-506D-7615-158E-439128A0B4DE}"/>
          </ac:spMkLst>
        </pc:spChg>
        <pc:spChg chg="add">
          <ac:chgData name="Machado, Fabio" userId="99190264-d35d-4ed2-bfb3-d4fbcb49b7b0" providerId="ADAL" clId="{63A79F74-E631-414A-8AE2-3B8BC005747E}" dt="2025-06-12T15:36:25.706" v="4220"/>
          <ac:spMkLst>
            <pc:docMk/>
            <pc:sldMk cId="2096059232" sldId="897"/>
            <ac:spMk id="4" creationId="{4A9A97DC-68E5-6F4A-CD6E-63536B93413E}"/>
          </ac:spMkLst>
        </pc:spChg>
        <pc:spChg chg="add del mod">
          <ac:chgData name="Machado, Fabio" userId="99190264-d35d-4ed2-bfb3-d4fbcb49b7b0" providerId="ADAL" clId="{63A79F74-E631-414A-8AE2-3B8BC005747E}" dt="2025-06-12T15:37:11.802" v="4227"/>
          <ac:spMkLst>
            <pc:docMk/>
            <pc:sldMk cId="2096059232" sldId="897"/>
            <ac:spMk id="6" creationId="{6FF921CF-2F24-A5BC-8CC1-56DAD5BE4ED2}"/>
          </ac:spMkLst>
        </pc:spChg>
        <pc:spChg chg="add mod">
          <ac:chgData name="Machado, Fabio" userId="99190264-d35d-4ed2-bfb3-d4fbcb49b7b0" providerId="ADAL" clId="{63A79F74-E631-414A-8AE2-3B8BC005747E}" dt="2025-06-12T15:37:13.432" v="4229"/>
          <ac:spMkLst>
            <pc:docMk/>
            <pc:sldMk cId="2096059232" sldId="897"/>
            <ac:spMk id="7" creationId="{D6F45B56-556B-62A7-10E5-E0B054486440}"/>
          </ac:spMkLst>
        </pc:spChg>
        <pc:spChg chg="add mod">
          <ac:chgData name="Machado, Fabio" userId="99190264-d35d-4ed2-bfb3-d4fbcb49b7b0" providerId="ADAL" clId="{63A79F74-E631-414A-8AE2-3B8BC005747E}" dt="2025-06-12T15:38:10.850" v="4287" actId="20577"/>
          <ac:spMkLst>
            <pc:docMk/>
            <pc:sldMk cId="2096059232" sldId="897"/>
            <ac:spMk id="8" creationId="{24DB75E2-4EA6-9B21-3E66-7DE154175745}"/>
          </ac:spMkLst>
        </pc:spChg>
        <pc:spChg chg="add mod">
          <ac:chgData name="Machado, Fabio" userId="99190264-d35d-4ed2-bfb3-d4fbcb49b7b0" providerId="ADAL" clId="{63A79F74-E631-414A-8AE2-3B8BC005747E}" dt="2025-06-13T02:01:47.712" v="4804" actId="1076"/>
          <ac:spMkLst>
            <pc:docMk/>
            <pc:sldMk cId="2096059232" sldId="897"/>
            <ac:spMk id="9" creationId="{D2A31A20-9079-A314-BD5E-A3DCEE7856F7}"/>
          </ac:spMkLst>
        </pc:spChg>
        <pc:spChg chg="add mod">
          <ac:chgData name="Machado, Fabio" userId="99190264-d35d-4ed2-bfb3-d4fbcb49b7b0" providerId="ADAL" clId="{63A79F74-E631-414A-8AE2-3B8BC005747E}" dt="2025-06-13T02:01:51.958" v="4805" actId="1076"/>
          <ac:spMkLst>
            <pc:docMk/>
            <pc:sldMk cId="2096059232" sldId="897"/>
            <ac:spMk id="10" creationId="{852439BE-B0FE-7F8E-C589-6323392DE9AA}"/>
          </ac:spMkLst>
        </pc:spChg>
        <pc:picChg chg="add mod modCrop">
          <ac:chgData name="Machado, Fabio" userId="99190264-d35d-4ed2-bfb3-d4fbcb49b7b0" providerId="ADAL" clId="{63A79F74-E631-414A-8AE2-3B8BC005747E}" dt="2025-06-13T02:01:44.349" v="4803" actId="14100"/>
          <ac:picMkLst>
            <pc:docMk/>
            <pc:sldMk cId="2096059232" sldId="897"/>
            <ac:picMk id="5" creationId="{BE1FB7B7-FF1D-4691-08F5-2BBA1268D795}"/>
          </ac:picMkLst>
        </pc:picChg>
      </pc:sldChg>
      <pc:sldChg chg="addSp delSp modSp new del mod">
        <pc:chgData name="Machado, Fabio" userId="99190264-d35d-4ed2-bfb3-d4fbcb49b7b0" providerId="ADAL" clId="{63A79F74-E631-414A-8AE2-3B8BC005747E}" dt="2025-06-13T02:24:17.875" v="4814" actId="2696"/>
        <pc:sldMkLst>
          <pc:docMk/>
          <pc:sldMk cId="1191580684" sldId="898"/>
        </pc:sldMkLst>
        <pc:spChg chg="del">
          <ac:chgData name="Machado, Fabio" userId="99190264-d35d-4ed2-bfb3-d4fbcb49b7b0" providerId="ADAL" clId="{63A79F74-E631-414A-8AE2-3B8BC005747E}" dt="2025-06-12T15:41:58.037" v="4316" actId="478"/>
          <ac:spMkLst>
            <pc:docMk/>
            <pc:sldMk cId="1191580684" sldId="898"/>
            <ac:spMk id="2" creationId="{C6E1023D-A078-C508-D8CA-66193FB0BCBE}"/>
          </ac:spMkLst>
        </pc:spChg>
        <pc:spChg chg="add mod">
          <ac:chgData name="Machado, Fabio" userId="99190264-d35d-4ed2-bfb3-d4fbcb49b7b0" providerId="ADAL" clId="{63A79F74-E631-414A-8AE2-3B8BC005747E}" dt="2025-06-12T15:43:44.050" v="4358" actId="1036"/>
          <ac:spMkLst>
            <pc:docMk/>
            <pc:sldMk cId="1191580684" sldId="898"/>
            <ac:spMk id="3" creationId="{E11DD9A3-0978-D6C0-2ACE-DE0A1E88DBE7}"/>
          </ac:spMkLst>
        </pc:spChg>
        <pc:picChg chg="add mod">
          <ac:chgData name="Machado, Fabio" userId="99190264-d35d-4ed2-bfb3-d4fbcb49b7b0" providerId="ADAL" clId="{63A79F74-E631-414A-8AE2-3B8BC005747E}" dt="2025-06-12T15:43:06.665" v="4325" actId="1076"/>
          <ac:picMkLst>
            <pc:docMk/>
            <pc:sldMk cId="1191580684" sldId="898"/>
            <ac:picMk id="11266" creationId="{23AA88CA-0003-5114-F836-AD4CD39F6480}"/>
          </ac:picMkLst>
        </pc:picChg>
        <pc:picChg chg="add mod">
          <ac:chgData name="Machado, Fabio" userId="99190264-d35d-4ed2-bfb3-d4fbcb49b7b0" providerId="ADAL" clId="{63A79F74-E631-414A-8AE2-3B8BC005747E}" dt="2025-06-12T15:43:04.248" v="4324" actId="1076"/>
          <ac:picMkLst>
            <pc:docMk/>
            <pc:sldMk cId="1191580684" sldId="898"/>
            <ac:picMk id="11268" creationId="{EA56E6AB-D44F-57B4-1EDF-C4290BCE0762}"/>
          </ac:picMkLst>
        </pc:picChg>
      </pc:sldChg>
      <pc:sldChg chg="addSp delSp modSp new mod">
        <pc:chgData name="Machado, Fabio" userId="99190264-d35d-4ed2-bfb3-d4fbcb49b7b0" providerId="ADAL" clId="{63A79F74-E631-414A-8AE2-3B8BC005747E}" dt="2025-06-13T02:40:26.961" v="5084"/>
        <pc:sldMkLst>
          <pc:docMk/>
          <pc:sldMk cId="2275432811" sldId="899"/>
        </pc:sldMkLst>
        <pc:spChg chg="del">
          <ac:chgData name="Machado, Fabio" userId="99190264-d35d-4ed2-bfb3-d4fbcb49b7b0" providerId="ADAL" clId="{63A79F74-E631-414A-8AE2-3B8BC005747E}" dt="2025-06-12T15:53:18.053" v="4360" actId="478"/>
          <ac:spMkLst>
            <pc:docMk/>
            <pc:sldMk cId="2275432811" sldId="899"/>
            <ac:spMk id="2" creationId="{BA8916E1-6243-79C6-F005-1EE0E882D775}"/>
          </ac:spMkLst>
        </pc:spChg>
        <pc:spChg chg="add mod">
          <ac:chgData name="Machado, Fabio" userId="99190264-d35d-4ed2-bfb3-d4fbcb49b7b0" providerId="ADAL" clId="{63A79F74-E631-414A-8AE2-3B8BC005747E}" dt="2025-06-13T02:34:16.965" v="5014" actId="1076"/>
          <ac:spMkLst>
            <pc:docMk/>
            <pc:sldMk cId="2275432811" sldId="899"/>
            <ac:spMk id="3" creationId="{4897D09C-663F-A1A8-8237-B54CDA960955}"/>
          </ac:spMkLst>
        </pc:spChg>
        <pc:spChg chg="add">
          <ac:chgData name="Machado, Fabio" userId="99190264-d35d-4ed2-bfb3-d4fbcb49b7b0" providerId="ADAL" clId="{63A79F74-E631-414A-8AE2-3B8BC005747E}" dt="2025-06-12T15:53:20.014" v="4361"/>
          <ac:spMkLst>
            <pc:docMk/>
            <pc:sldMk cId="2275432811" sldId="899"/>
            <ac:spMk id="3" creationId="{E605F20F-79B3-CAEE-26B1-C9038D94EEB6}"/>
          </ac:spMkLst>
        </pc:spChg>
        <pc:spChg chg="add mod">
          <ac:chgData name="Machado, Fabio" userId="99190264-d35d-4ed2-bfb3-d4fbcb49b7b0" providerId="ADAL" clId="{63A79F74-E631-414A-8AE2-3B8BC005747E}" dt="2025-06-13T02:34:34.531" v="5037" actId="1076"/>
          <ac:spMkLst>
            <pc:docMk/>
            <pc:sldMk cId="2275432811" sldId="899"/>
            <ac:spMk id="5" creationId="{EB422113-3F78-46A5-0377-8C5FA17CD9B3}"/>
          </ac:spMkLst>
        </pc:spChg>
        <pc:spChg chg="add mod">
          <ac:chgData name="Machado, Fabio" userId="99190264-d35d-4ed2-bfb3-d4fbcb49b7b0" providerId="ADAL" clId="{63A79F74-E631-414A-8AE2-3B8BC005747E}" dt="2025-06-13T02:40:19.540" v="5080" actId="767"/>
          <ac:spMkLst>
            <pc:docMk/>
            <pc:sldMk cId="2275432811" sldId="899"/>
            <ac:spMk id="7" creationId="{71996067-0DB5-6A01-C2F4-B72931D790BF}"/>
          </ac:spMkLst>
        </pc:spChg>
        <pc:spChg chg="add del mod">
          <ac:chgData name="Machado, Fabio" userId="99190264-d35d-4ed2-bfb3-d4fbcb49b7b0" providerId="ADAL" clId="{63A79F74-E631-414A-8AE2-3B8BC005747E}" dt="2025-06-13T02:40:26.961" v="5084"/>
          <ac:spMkLst>
            <pc:docMk/>
            <pc:sldMk cId="2275432811" sldId="899"/>
            <ac:spMk id="8" creationId="{E76ACEC1-E450-67C5-D0D3-3E895CC9C762}"/>
          </ac:spMkLst>
        </pc:spChg>
        <pc:picChg chg="add mod">
          <ac:chgData name="Machado, Fabio" userId="99190264-d35d-4ed2-bfb3-d4fbcb49b7b0" providerId="ADAL" clId="{63A79F74-E631-414A-8AE2-3B8BC005747E}" dt="2025-06-13T02:34:41.963" v="5039" actId="1076"/>
          <ac:picMkLst>
            <pc:docMk/>
            <pc:sldMk cId="2275432811" sldId="899"/>
            <ac:picMk id="2" creationId="{103000D9-A2C4-45EB-9793-A2132A6D5748}"/>
          </ac:picMkLst>
        </pc:picChg>
        <pc:picChg chg="add del mod">
          <ac:chgData name="Machado, Fabio" userId="99190264-d35d-4ed2-bfb3-d4fbcb49b7b0" providerId="ADAL" clId="{63A79F74-E631-414A-8AE2-3B8BC005747E}" dt="2025-06-13T02:29:04.718" v="4920" actId="478"/>
          <ac:picMkLst>
            <pc:docMk/>
            <pc:sldMk cId="2275432811" sldId="899"/>
            <ac:picMk id="4" creationId="{8DFFAD88-8323-499D-CE66-10BB0A04383B}"/>
          </ac:picMkLst>
        </pc:picChg>
        <pc:picChg chg="add mod">
          <ac:chgData name="Machado, Fabio" userId="99190264-d35d-4ed2-bfb3-d4fbcb49b7b0" providerId="ADAL" clId="{63A79F74-E631-414A-8AE2-3B8BC005747E}" dt="2025-06-13T02:35:27.365" v="5042" actId="14100"/>
          <ac:picMkLst>
            <pc:docMk/>
            <pc:sldMk cId="2275432811" sldId="899"/>
            <ac:picMk id="6" creationId="{0C8D4E5C-AB57-D5B3-5C6D-078C9704B2A6}"/>
          </ac:picMkLst>
        </pc:picChg>
      </pc:sldChg>
      <pc:sldChg chg="addSp delSp modSp new del mod">
        <pc:chgData name="Machado, Fabio" userId="99190264-d35d-4ed2-bfb3-d4fbcb49b7b0" providerId="ADAL" clId="{63A79F74-E631-414A-8AE2-3B8BC005747E}" dt="2025-06-13T02:24:11.699" v="4812" actId="2696"/>
        <pc:sldMkLst>
          <pc:docMk/>
          <pc:sldMk cId="379053275" sldId="900"/>
        </pc:sldMkLst>
        <pc:spChg chg="del">
          <ac:chgData name="Machado, Fabio" userId="99190264-d35d-4ed2-bfb3-d4fbcb49b7b0" providerId="ADAL" clId="{63A79F74-E631-414A-8AE2-3B8BC005747E}" dt="2025-06-12T17:08:06.493" v="4432" actId="478"/>
          <ac:spMkLst>
            <pc:docMk/>
            <pc:sldMk cId="379053275" sldId="900"/>
            <ac:spMk id="2" creationId="{2C90BD21-E9AD-B576-5995-32323FEC18B7}"/>
          </ac:spMkLst>
        </pc:spChg>
        <pc:spChg chg="mod">
          <ac:chgData name="Machado, Fabio" userId="99190264-d35d-4ed2-bfb3-d4fbcb49b7b0" providerId="ADAL" clId="{63A79F74-E631-414A-8AE2-3B8BC005747E}" dt="2025-06-12T17:17:01.194" v="4510" actId="14100"/>
          <ac:spMkLst>
            <pc:docMk/>
            <pc:sldMk cId="379053275" sldId="900"/>
            <ac:spMk id="5" creationId="{68F535D4-5221-389F-7160-07875E19AE6C}"/>
          </ac:spMkLst>
        </pc:spChg>
        <pc:spChg chg="mod">
          <ac:chgData name="Machado, Fabio" userId="99190264-d35d-4ed2-bfb3-d4fbcb49b7b0" providerId="ADAL" clId="{63A79F74-E631-414A-8AE2-3B8BC005747E}" dt="2025-06-12T17:16:32.185" v="4508" actId="1037"/>
          <ac:spMkLst>
            <pc:docMk/>
            <pc:sldMk cId="379053275" sldId="900"/>
            <ac:spMk id="6" creationId="{993A689A-F6AE-F87D-8AE7-79867BBDB98B}"/>
          </ac:spMkLst>
        </pc:spChg>
        <pc:spChg chg="mod">
          <ac:chgData name="Machado, Fabio" userId="99190264-d35d-4ed2-bfb3-d4fbcb49b7b0" providerId="ADAL" clId="{63A79F74-E631-414A-8AE2-3B8BC005747E}" dt="2025-06-12T17:16:32.185" v="4508" actId="1037"/>
          <ac:spMkLst>
            <pc:docMk/>
            <pc:sldMk cId="379053275" sldId="900"/>
            <ac:spMk id="7" creationId="{4FA0B8AE-7681-25F0-F5F9-008F640B600F}"/>
          </ac:spMkLst>
        </pc:spChg>
        <pc:spChg chg="add mod">
          <ac:chgData name="Machado, Fabio" userId="99190264-d35d-4ed2-bfb3-d4fbcb49b7b0" providerId="ADAL" clId="{63A79F74-E631-414A-8AE2-3B8BC005747E}" dt="2025-06-12T17:16:02.975" v="4484" actId="1076"/>
          <ac:spMkLst>
            <pc:docMk/>
            <pc:sldMk cId="379053275" sldId="900"/>
            <ac:spMk id="11" creationId="{F09170D3-EF00-03CC-60AF-9203A2E1CE83}"/>
          </ac:spMkLst>
        </pc:spChg>
        <pc:spChg chg="add mod">
          <ac:chgData name="Machado, Fabio" userId="99190264-d35d-4ed2-bfb3-d4fbcb49b7b0" providerId="ADAL" clId="{63A79F74-E631-414A-8AE2-3B8BC005747E}" dt="2025-06-12T17:16:09.942" v="4486" actId="1076"/>
          <ac:spMkLst>
            <pc:docMk/>
            <pc:sldMk cId="379053275" sldId="900"/>
            <ac:spMk id="12" creationId="{1286AC21-7A58-58EA-CBE7-98BD32A95F2A}"/>
          </ac:spMkLst>
        </pc:spChg>
        <pc:spChg chg="add mod">
          <ac:chgData name="Machado, Fabio" userId="99190264-d35d-4ed2-bfb3-d4fbcb49b7b0" providerId="ADAL" clId="{63A79F74-E631-414A-8AE2-3B8BC005747E}" dt="2025-06-12T17:15:53.678" v="4482" actId="1076"/>
          <ac:spMkLst>
            <pc:docMk/>
            <pc:sldMk cId="379053275" sldId="900"/>
            <ac:spMk id="15" creationId="{1A120482-31FE-3BDB-2518-C13EFFFE33ED}"/>
          </ac:spMkLst>
        </pc:spChg>
        <pc:grpChg chg="add mod">
          <ac:chgData name="Machado, Fabio" userId="99190264-d35d-4ed2-bfb3-d4fbcb49b7b0" providerId="ADAL" clId="{63A79F74-E631-414A-8AE2-3B8BC005747E}" dt="2025-06-12T17:16:32.185" v="4508" actId="1037"/>
          <ac:grpSpMkLst>
            <pc:docMk/>
            <pc:sldMk cId="379053275" sldId="900"/>
            <ac:grpSpMk id="3" creationId="{A4FA671E-7E1C-EB9B-3046-C9783A2D669D}"/>
          </ac:grpSpMkLst>
        </pc:grpChg>
        <pc:picChg chg="mod">
          <ac:chgData name="Machado, Fabio" userId="99190264-d35d-4ed2-bfb3-d4fbcb49b7b0" providerId="ADAL" clId="{63A79F74-E631-414A-8AE2-3B8BC005747E}" dt="2025-06-12T17:16:32.185" v="4508" actId="1037"/>
          <ac:picMkLst>
            <pc:docMk/>
            <pc:sldMk cId="379053275" sldId="900"/>
            <ac:picMk id="4" creationId="{8A832B1A-78F2-8571-0B9B-571EEFD3E5A4}"/>
          </ac:picMkLst>
        </pc:picChg>
        <pc:picChg chg="add mod">
          <ac:chgData name="Machado, Fabio" userId="99190264-d35d-4ed2-bfb3-d4fbcb49b7b0" providerId="ADAL" clId="{63A79F74-E631-414A-8AE2-3B8BC005747E}" dt="2025-06-12T17:16:35.542" v="4509" actId="1076"/>
          <ac:picMkLst>
            <pc:docMk/>
            <pc:sldMk cId="379053275" sldId="900"/>
            <ac:picMk id="8" creationId="{1A077151-E2A6-7735-3BD0-D9497EBEA7A4}"/>
          </ac:picMkLst>
        </pc:picChg>
        <pc:picChg chg="add mod">
          <ac:chgData name="Machado, Fabio" userId="99190264-d35d-4ed2-bfb3-d4fbcb49b7b0" providerId="ADAL" clId="{63A79F74-E631-414A-8AE2-3B8BC005747E}" dt="2025-06-12T17:16:20.308" v="4489" actId="1076"/>
          <ac:picMkLst>
            <pc:docMk/>
            <pc:sldMk cId="379053275" sldId="900"/>
            <ac:picMk id="9" creationId="{BFA036CF-F9F1-A055-652E-0D53F317760C}"/>
          </ac:picMkLst>
        </pc:picChg>
        <pc:picChg chg="add mod">
          <ac:chgData name="Machado, Fabio" userId="99190264-d35d-4ed2-bfb3-d4fbcb49b7b0" providerId="ADAL" clId="{63A79F74-E631-414A-8AE2-3B8BC005747E}" dt="2025-06-12T17:11:19.788" v="4445" actId="1076"/>
          <ac:picMkLst>
            <pc:docMk/>
            <pc:sldMk cId="379053275" sldId="900"/>
            <ac:picMk id="10" creationId="{01A19296-0201-792D-EE6C-099E84C20ED9}"/>
          </ac:picMkLst>
        </pc:picChg>
        <pc:picChg chg="add mod">
          <ac:chgData name="Machado, Fabio" userId="99190264-d35d-4ed2-bfb3-d4fbcb49b7b0" providerId="ADAL" clId="{63A79F74-E631-414A-8AE2-3B8BC005747E}" dt="2025-06-12T17:16:00.031" v="4483" actId="14100"/>
          <ac:picMkLst>
            <pc:docMk/>
            <pc:sldMk cId="379053275" sldId="900"/>
            <ac:picMk id="13" creationId="{8C65008B-EE16-9DEC-BCA9-E560CE78E2AB}"/>
          </ac:picMkLst>
        </pc:picChg>
        <pc:picChg chg="add mod">
          <ac:chgData name="Machado, Fabio" userId="99190264-d35d-4ed2-bfb3-d4fbcb49b7b0" providerId="ADAL" clId="{63A79F74-E631-414A-8AE2-3B8BC005747E}" dt="2025-06-12T17:16:06.841" v="4485" actId="1076"/>
          <ac:picMkLst>
            <pc:docMk/>
            <pc:sldMk cId="379053275" sldId="900"/>
            <ac:picMk id="14" creationId="{8EB27AAC-1075-D73E-6E6D-693EE3C01EDC}"/>
          </ac:picMkLst>
        </pc:picChg>
      </pc:sldChg>
      <pc:sldChg chg="addSp delSp modSp new del mod ord">
        <pc:chgData name="Machado, Fabio" userId="99190264-d35d-4ed2-bfb3-d4fbcb49b7b0" providerId="ADAL" clId="{63A79F74-E631-414A-8AE2-3B8BC005747E}" dt="2025-06-13T02:24:11.729" v="4813" actId="2696"/>
        <pc:sldMkLst>
          <pc:docMk/>
          <pc:sldMk cId="3255745762" sldId="901"/>
        </pc:sldMkLst>
        <pc:spChg chg="del">
          <ac:chgData name="Machado, Fabio" userId="99190264-d35d-4ed2-bfb3-d4fbcb49b7b0" providerId="ADAL" clId="{63A79F74-E631-414A-8AE2-3B8BC005747E}" dt="2025-06-12T17:11:40.434" v="4448" actId="478"/>
          <ac:spMkLst>
            <pc:docMk/>
            <pc:sldMk cId="3255745762" sldId="901"/>
            <ac:spMk id="2" creationId="{10553215-3E0C-4475-FCDA-FD2BCE2F95D1}"/>
          </ac:spMkLst>
        </pc:spChg>
        <pc:spChg chg="add mod">
          <ac:chgData name="Machado, Fabio" userId="99190264-d35d-4ed2-bfb3-d4fbcb49b7b0" providerId="ADAL" clId="{63A79F74-E631-414A-8AE2-3B8BC005747E}" dt="2025-06-12T17:15:47.393" v="4480" actId="1076"/>
          <ac:spMkLst>
            <pc:docMk/>
            <pc:sldMk cId="3255745762" sldId="901"/>
            <ac:spMk id="6" creationId="{4EF9AF5A-AEC1-2C3E-A3FD-10CF717F15ED}"/>
          </ac:spMkLst>
        </pc:spChg>
        <pc:picChg chg="add mod">
          <ac:chgData name="Machado, Fabio" userId="99190264-d35d-4ed2-bfb3-d4fbcb49b7b0" providerId="ADAL" clId="{63A79F74-E631-414A-8AE2-3B8BC005747E}" dt="2025-06-12T17:14:39.624" v="4457" actId="1076"/>
          <ac:picMkLst>
            <pc:docMk/>
            <pc:sldMk cId="3255745762" sldId="901"/>
            <ac:picMk id="3" creationId="{3A6FC8D2-C958-2245-DEF0-06A88C3DEDC8}"/>
          </ac:picMkLst>
        </pc:picChg>
        <pc:picChg chg="add mod">
          <ac:chgData name="Machado, Fabio" userId="99190264-d35d-4ed2-bfb3-d4fbcb49b7b0" providerId="ADAL" clId="{63A79F74-E631-414A-8AE2-3B8BC005747E}" dt="2025-06-12T17:14:39.624" v="4457" actId="1076"/>
          <ac:picMkLst>
            <pc:docMk/>
            <pc:sldMk cId="3255745762" sldId="901"/>
            <ac:picMk id="4" creationId="{9CF2A7CE-2DAB-A62E-D3A5-88DD98FA87E7}"/>
          </ac:picMkLst>
        </pc:picChg>
        <pc:picChg chg="add mod">
          <ac:chgData name="Machado, Fabio" userId="99190264-d35d-4ed2-bfb3-d4fbcb49b7b0" providerId="ADAL" clId="{63A79F74-E631-414A-8AE2-3B8BC005747E}" dt="2025-06-12T17:14:43.958" v="4459" actId="1076"/>
          <ac:picMkLst>
            <pc:docMk/>
            <pc:sldMk cId="3255745762" sldId="901"/>
            <ac:picMk id="5" creationId="{CFA824A9-3F2F-D793-FC56-F7249CF5AF30}"/>
          </ac:picMkLst>
        </pc:picChg>
      </pc:sldChg>
      <pc:sldChg chg="addSp delSp modSp new mod">
        <pc:chgData name="Machado, Fabio" userId="99190264-d35d-4ed2-bfb3-d4fbcb49b7b0" providerId="ADAL" clId="{63A79F74-E631-414A-8AE2-3B8BC005747E}" dt="2025-06-12T17:40:07.071" v="4790" actId="20577"/>
        <pc:sldMkLst>
          <pc:docMk/>
          <pc:sldMk cId="3424310587" sldId="902"/>
        </pc:sldMkLst>
        <pc:spChg chg="del">
          <ac:chgData name="Machado, Fabio" userId="99190264-d35d-4ed2-bfb3-d4fbcb49b7b0" providerId="ADAL" clId="{63A79F74-E631-414A-8AE2-3B8BC005747E}" dt="2025-06-12T17:18:06.272" v="4512" actId="478"/>
          <ac:spMkLst>
            <pc:docMk/>
            <pc:sldMk cId="3424310587" sldId="902"/>
            <ac:spMk id="2" creationId="{312EB395-F77A-666E-10CD-9A3CDABC6910}"/>
          </ac:spMkLst>
        </pc:spChg>
        <pc:spChg chg="add del mod">
          <ac:chgData name="Machado, Fabio" userId="99190264-d35d-4ed2-bfb3-d4fbcb49b7b0" providerId="ADAL" clId="{63A79F74-E631-414A-8AE2-3B8BC005747E}" dt="2025-06-12T17:19:28.404" v="4516" actId="478"/>
          <ac:spMkLst>
            <pc:docMk/>
            <pc:sldMk cId="3424310587" sldId="902"/>
            <ac:spMk id="3" creationId="{47D31144-8CA3-F558-08F1-B52E36ADCCC1}"/>
          </ac:spMkLst>
        </pc:spChg>
        <pc:graphicFrameChg chg="add mod modGraphic">
          <ac:chgData name="Machado, Fabio" userId="99190264-d35d-4ed2-bfb3-d4fbcb49b7b0" providerId="ADAL" clId="{63A79F74-E631-414A-8AE2-3B8BC005747E}" dt="2025-06-12T17:40:07.071" v="4790" actId="20577"/>
          <ac:graphicFrameMkLst>
            <pc:docMk/>
            <pc:sldMk cId="3424310587" sldId="902"/>
            <ac:graphicFrameMk id="4" creationId="{B9300982-6D17-4B9E-7BDF-D5AD3B25B2D6}"/>
          </ac:graphicFrameMkLst>
        </pc:graphicFrameChg>
      </pc:sldChg>
      <pc:sldChg chg="add">
        <pc:chgData name="Machado, Fabio" userId="99190264-d35d-4ed2-bfb3-d4fbcb49b7b0" providerId="ADAL" clId="{63A79F74-E631-414A-8AE2-3B8BC005747E}" dt="2025-06-13T02:00:04.458" v="4798" actId="2890"/>
        <pc:sldMkLst>
          <pc:docMk/>
          <pc:sldMk cId="165389718" sldId="903"/>
        </pc:sldMkLst>
      </pc:sldChg>
      <pc:sldChg chg="add del">
        <pc:chgData name="Machado, Fabio" userId="99190264-d35d-4ed2-bfb3-d4fbcb49b7b0" providerId="ADAL" clId="{63A79F74-E631-414A-8AE2-3B8BC005747E}" dt="2025-06-13T01:58:59.903" v="4796" actId="2696"/>
        <pc:sldMkLst>
          <pc:docMk/>
          <pc:sldMk cId="3374079204" sldId="903"/>
        </pc:sldMkLst>
      </pc:sldChg>
      <pc:sldChg chg="addSp delSp modSp new mod">
        <pc:chgData name="Machado, Fabio" userId="99190264-d35d-4ed2-bfb3-d4fbcb49b7b0" providerId="ADAL" clId="{63A79F74-E631-414A-8AE2-3B8BC005747E}" dt="2025-06-13T02:49:26.599" v="5329" actId="1076"/>
        <pc:sldMkLst>
          <pc:docMk/>
          <pc:sldMk cId="532371821" sldId="904"/>
        </pc:sldMkLst>
        <pc:spChg chg="del">
          <ac:chgData name="Machado, Fabio" userId="99190264-d35d-4ed2-bfb3-d4fbcb49b7b0" providerId="ADAL" clId="{63A79F74-E631-414A-8AE2-3B8BC005747E}" dt="2025-06-13T02:29:13.655" v="4922" actId="478"/>
          <ac:spMkLst>
            <pc:docMk/>
            <pc:sldMk cId="532371821" sldId="904"/>
            <ac:spMk id="2" creationId="{213A5A33-C7D7-CA41-0749-A9DE8F1BE14B}"/>
          </ac:spMkLst>
        </pc:spChg>
        <pc:spChg chg="add mod">
          <ac:chgData name="Machado, Fabio" userId="99190264-d35d-4ed2-bfb3-d4fbcb49b7b0" providerId="ADAL" clId="{63A79F74-E631-414A-8AE2-3B8BC005747E}" dt="2025-06-13T02:49:26.599" v="5329" actId="1076"/>
          <ac:spMkLst>
            <pc:docMk/>
            <pc:sldMk cId="532371821" sldId="904"/>
            <ac:spMk id="2" creationId="{C0018FDE-19F1-DEF3-EDAC-705B585CF817}"/>
          </ac:spMkLst>
        </pc:spChg>
        <pc:spChg chg="add del mod">
          <ac:chgData name="Machado, Fabio" userId="99190264-d35d-4ed2-bfb3-d4fbcb49b7b0" providerId="ADAL" clId="{63A79F74-E631-414A-8AE2-3B8BC005747E}" dt="2025-06-13T02:32:01.160" v="4986" actId="478"/>
          <ac:spMkLst>
            <pc:docMk/>
            <pc:sldMk cId="532371821" sldId="904"/>
            <ac:spMk id="4" creationId="{9F389CC0-15B7-78E7-C8EE-8FA5BDD749E8}"/>
          </ac:spMkLst>
        </pc:spChg>
        <pc:spChg chg="add mod">
          <ac:chgData name="Machado, Fabio" userId="99190264-d35d-4ed2-bfb3-d4fbcb49b7b0" providerId="ADAL" clId="{63A79F74-E631-414A-8AE2-3B8BC005747E}" dt="2025-06-13T02:32:02.578" v="5002" actId="1076"/>
          <ac:spMkLst>
            <pc:docMk/>
            <pc:sldMk cId="532371821" sldId="904"/>
            <ac:spMk id="6" creationId="{962732B6-973B-DB5F-2DF4-B5DF54F76AD0}"/>
          </ac:spMkLst>
        </pc:spChg>
        <pc:picChg chg="add mod modCrop">
          <ac:chgData name="Machado, Fabio" userId="99190264-d35d-4ed2-bfb3-d4fbcb49b7b0" providerId="ADAL" clId="{63A79F74-E631-414A-8AE2-3B8BC005747E}" dt="2025-06-13T02:32:21.046" v="5005" actId="14100"/>
          <ac:picMkLst>
            <pc:docMk/>
            <pc:sldMk cId="532371821" sldId="904"/>
            <ac:picMk id="5" creationId="{F5CB52E0-D101-C66F-75EA-820049CA631D}"/>
          </ac:picMkLst>
        </pc:picChg>
        <pc:picChg chg="add mod">
          <ac:chgData name="Machado, Fabio" userId="99190264-d35d-4ed2-bfb3-d4fbcb49b7b0" providerId="ADAL" clId="{63A79F74-E631-414A-8AE2-3B8BC005747E}" dt="2025-06-13T02:29:17.596" v="4924" actId="1076"/>
          <ac:picMkLst>
            <pc:docMk/>
            <pc:sldMk cId="532371821" sldId="904"/>
            <ac:picMk id="1026" creationId="{14EBCE5D-8317-FFEB-7097-A168BF1F4CBF}"/>
          </ac:picMkLst>
        </pc:picChg>
        <pc:picChg chg="add mod">
          <ac:chgData name="Machado, Fabio" userId="99190264-d35d-4ed2-bfb3-d4fbcb49b7b0" providerId="ADAL" clId="{63A79F74-E631-414A-8AE2-3B8BC005747E}" dt="2025-06-13T02:32:16.446" v="5003" actId="14100"/>
          <ac:picMkLst>
            <pc:docMk/>
            <pc:sldMk cId="532371821" sldId="904"/>
            <ac:picMk id="1028" creationId="{FC8EECF0-9E64-0ED5-C7DC-B55B091BFFBE}"/>
          </ac:picMkLst>
        </pc:picChg>
      </pc:sldChg>
      <pc:sldChg chg="addSp delSp modSp new mod">
        <pc:chgData name="Machado, Fabio" userId="99190264-d35d-4ed2-bfb3-d4fbcb49b7b0" providerId="ADAL" clId="{63A79F74-E631-414A-8AE2-3B8BC005747E}" dt="2025-06-13T02:41:58.383" v="5167" actId="14100"/>
        <pc:sldMkLst>
          <pc:docMk/>
          <pc:sldMk cId="2234365813" sldId="905"/>
        </pc:sldMkLst>
        <pc:spChg chg="del">
          <ac:chgData name="Machado, Fabio" userId="99190264-d35d-4ed2-bfb3-d4fbcb49b7b0" providerId="ADAL" clId="{63A79F74-E631-414A-8AE2-3B8BC005747E}" dt="2025-06-13T02:35:38.157" v="5044" actId="478"/>
          <ac:spMkLst>
            <pc:docMk/>
            <pc:sldMk cId="2234365813" sldId="905"/>
            <ac:spMk id="2" creationId="{78831337-C6C8-5E20-9616-849F31F0CFB1}"/>
          </ac:spMkLst>
        </pc:spChg>
        <pc:spChg chg="add mod">
          <ac:chgData name="Machado, Fabio" userId="99190264-d35d-4ed2-bfb3-d4fbcb49b7b0" providerId="ADAL" clId="{63A79F74-E631-414A-8AE2-3B8BC005747E}" dt="2025-06-13T02:37:55.680" v="5066" actId="1076"/>
          <ac:spMkLst>
            <pc:docMk/>
            <pc:sldMk cId="2234365813" sldId="905"/>
            <ac:spMk id="4" creationId="{351E6310-3DCC-80B9-5DE7-200B3B258B8A}"/>
          </ac:spMkLst>
        </pc:spChg>
        <pc:spChg chg="add mod">
          <ac:chgData name="Machado, Fabio" userId="99190264-d35d-4ed2-bfb3-d4fbcb49b7b0" providerId="ADAL" clId="{63A79F74-E631-414A-8AE2-3B8BC005747E}" dt="2025-06-13T02:40:03.131" v="5078" actId="1076"/>
          <ac:spMkLst>
            <pc:docMk/>
            <pc:sldMk cId="2234365813" sldId="905"/>
            <ac:spMk id="5" creationId="{A0D3C70E-8237-1428-9354-7F81E6D4F6FB}"/>
          </ac:spMkLst>
        </pc:spChg>
        <pc:spChg chg="add mod">
          <ac:chgData name="Machado, Fabio" userId="99190264-d35d-4ed2-bfb3-d4fbcb49b7b0" providerId="ADAL" clId="{63A79F74-E631-414A-8AE2-3B8BC005747E}" dt="2025-06-13T02:40:32.082" v="5085"/>
          <ac:spMkLst>
            <pc:docMk/>
            <pc:sldMk cId="2234365813" sldId="905"/>
            <ac:spMk id="6" creationId="{FA579A17-2DB3-79C2-142C-C4F68CB674CE}"/>
          </ac:spMkLst>
        </pc:spChg>
        <pc:spChg chg="add mod">
          <ac:chgData name="Machado, Fabio" userId="99190264-d35d-4ed2-bfb3-d4fbcb49b7b0" providerId="ADAL" clId="{63A79F74-E631-414A-8AE2-3B8BC005747E}" dt="2025-06-13T02:41:35.465" v="5161" actId="1076"/>
          <ac:spMkLst>
            <pc:docMk/>
            <pc:sldMk cId="2234365813" sldId="905"/>
            <ac:spMk id="7" creationId="{069B6B13-C2E3-2247-BED4-FDB6246EB9C2}"/>
          </ac:spMkLst>
        </pc:spChg>
        <pc:spChg chg="add mod">
          <ac:chgData name="Machado, Fabio" userId="99190264-d35d-4ed2-bfb3-d4fbcb49b7b0" providerId="ADAL" clId="{63A79F74-E631-414A-8AE2-3B8BC005747E}" dt="2025-06-13T02:41:58.383" v="5167" actId="14100"/>
          <ac:spMkLst>
            <pc:docMk/>
            <pc:sldMk cId="2234365813" sldId="905"/>
            <ac:spMk id="8" creationId="{873C48A4-154D-DCE3-3613-1AC11B073AA7}"/>
          </ac:spMkLst>
        </pc:spChg>
        <pc:picChg chg="add mod">
          <ac:chgData name="Machado, Fabio" userId="99190264-d35d-4ed2-bfb3-d4fbcb49b7b0" providerId="ADAL" clId="{63A79F74-E631-414A-8AE2-3B8BC005747E}" dt="2025-06-13T02:40:00.281" v="5077" actId="1076"/>
          <ac:picMkLst>
            <pc:docMk/>
            <pc:sldMk cId="2234365813" sldId="905"/>
            <ac:picMk id="3" creationId="{A75FB2B6-423D-6EAE-DF91-DCFA5CF25CE0}"/>
          </ac:picMkLst>
        </pc:picChg>
      </pc:sldChg>
    </pc:docChg>
  </pc:docChgLst>
  <pc:docChgLst>
    <pc:chgData name="Machado, Fabio" userId="99190264-d35d-4ed2-bfb3-d4fbcb49b7b0" providerId="ADAL" clId="{DAF03388-1984-A443-B054-23281C4B2E2A}"/>
    <pc:docChg chg="undo custSel addSld delSld modSld sldOrd">
      <pc:chgData name="Machado, Fabio" userId="99190264-d35d-4ed2-bfb3-d4fbcb49b7b0" providerId="ADAL" clId="{DAF03388-1984-A443-B054-23281C4B2E2A}" dt="2025-01-14T00:49:19.032" v="2577" actId="1076"/>
      <pc:docMkLst>
        <pc:docMk/>
      </pc:docMkLst>
      <pc:sldChg chg="addSp delSp modSp mod">
        <pc:chgData name="Machado, Fabio" userId="99190264-d35d-4ed2-bfb3-d4fbcb49b7b0" providerId="ADAL" clId="{DAF03388-1984-A443-B054-23281C4B2E2A}" dt="2025-01-11T19:52:15.978" v="16" actId="478"/>
        <pc:sldMkLst>
          <pc:docMk/>
          <pc:sldMk cId="0" sldId="256"/>
        </pc:sldMkLst>
      </pc:sldChg>
      <pc:sldChg chg="modSp mod">
        <pc:chgData name="Machado, Fabio" userId="99190264-d35d-4ed2-bfb3-d4fbcb49b7b0" providerId="ADAL" clId="{DAF03388-1984-A443-B054-23281C4B2E2A}" dt="2025-01-11T23:22:51.763" v="30" actId="20577"/>
        <pc:sldMkLst>
          <pc:docMk/>
          <pc:sldMk cId="0" sldId="257"/>
        </pc:sldMkLst>
      </pc:sldChg>
      <pc:sldChg chg="del">
        <pc:chgData name="Machado, Fabio" userId="99190264-d35d-4ed2-bfb3-d4fbcb49b7b0" providerId="ADAL" clId="{DAF03388-1984-A443-B054-23281C4B2E2A}" dt="2025-01-11T23:21:40.745" v="29" actId="2696"/>
        <pc:sldMkLst>
          <pc:docMk/>
          <pc:sldMk cId="1076930642" sldId="258"/>
        </pc:sldMkLst>
      </pc:sldChg>
      <pc:sldChg chg="del">
        <pc:chgData name="Machado, Fabio" userId="99190264-d35d-4ed2-bfb3-d4fbcb49b7b0" providerId="ADAL" clId="{DAF03388-1984-A443-B054-23281C4B2E2A}" dt="2025-01-11T23:21:40.745" v="29" actId="2696"/>
        <pc:sldMkLst>
          <pc:docMk/>
          <pc:sldMk cId="0" sldId="261"/>
        </pc:sldMkLst>
      </pc:sldChg>
      <pc:sldChg chg="del">
        <pc:chgData name="Machado, Fabio" userId="99190264-d35d-4ed2-bfb3-d4fbcb49b7b0" providerId="ADAL" clId="{DAF03388-1984-A443-B054-23281C4B2E2A}" dt="2025-01-11T23:21:40.745" v="29" actId="2696"/>
        <pc:sldMkLst>
          <pc:docMk/>
          <pc:sldMk cId="0" sldId="262"/>
        </pc:sldMkLst>
      </pc:sldChg>
      <pc:sldChg chg="modSp del mod">
        <pc:chgData name="Machado, Fabio" userId="99190264-d35d-4ed2-bfb3-d4fbcb49b7b0" providerId="ADAL" clId="{DAF03388-1984-A443-B054-23281C4B2E2A}" dt="2025-01-11T23:21:40.745" v="29" actId="2696"/>
        <pc:sldMkLst>
          <pc:docMk/>
          <pc:sldMk cId="0" sldId="265"/>
        </pc:sldMkLst>
      </pc:sldChg>
      <pc:sldChg chg="modSp mod">
        <pc:chgData name="Machado, Fabio" userId="99190264-d35d-4ed2-bfb3-d4fbcb49b7b0" providerId="ADAL" clId="{DAF03388-1984-A443-B054-23281C4B2E2A}" dt="2025-01-12T00:01:34.525" v="323" actId="207"/>
        <pc:sldMkLst>
          <pc:docMk/>
          <pc:sldMk cId="3632707959" sldId="290"/>
        </pc:sldMkLst>
      </pc:sldChg>
      <pc:sldChg chg="modSp mod">
        <pc:chgData name="Machado, Fabio" userId="99190264-d35d-4ed2-bfb3-d4fbcb49b7b0" providerId="ADAL" clId="{DAF03388-1984-A443-B054-23281C4B2E2A}" dt="2025-01-11T23:20:31.387" v="28" actId="1036"/>
        <pc:sldMkLst>
          <pc:docMk/>
          <pc:sldMk cId="3500002753" sldId="291"/>
        </pc:sldMkLst>
      </pc:sldChg>
      <pc:sldChg chg="modSp mod">
        <pc:chgData name="Machado, Fabio" userId="99190264-d35d-4ed2-bfb3-d4fbcb49b7b0" providerId="ADAL" clId="{DAF03388-1984-A443-B054-23281C4B2E2A}" dt="2025-01-13T03:58:52.136" v="2476" actId="1035"/>
        <pc:sldMkLst>
          <pc:docMk/>
          <pc:sldMk cId="2311829654" sldId="294"/>
        </pc:sldMkLst>
      </pc:sldChg>
      <pc:sldChg chg="addSp modSp mod">
        <pc:chgData name="Machado, Fabio" userId="99190264-d35d-4ed2-bfb3-d4fbcb49b7b0" providerId="ADAL" clId="{DAF03388-1984-A443-B054-23281C4B2E2A}" dt="2025-01-12T17:19:37.833" v="1063" actId="1036"/>
        <pc:sldMkLst>
          <pc:docMk/>
          <pc:sldMk cId="1124755594" sldId="295"/>
        </pc:sldMkLst>
      </pc:sldChg>
      <pc:sldChg chg="addSp delSp modSp mod">
        <pc:chgData name="Machado, Fabio" userId="99190264-d35d-4ed2-bfb3-d4fbcb49b7b0" providerId="ADAL" clId="{DAF03388-1984-A443-B054-23281C4B2E2A}" dt="2025-01-14T00:46:37.883" v="2559" actId="207"/>
        <pc:sldMkLst>
          <pc:docMk/>
          <pc:sldMk cId="1241944558" sldId="296"/>
        </pc:sldMkLst>
      </pc:sldChg>
      <pc:sldChg chg="addSp delSp modSp mod">
        <pc:chgData name="Machado, Fabio" userId="99190264-d35d-4ed2-bfb3-d4fbcb49b7b0" providerId="ADAL" clId="{DAF03388-1984-A443-B054-23281C4B2E2A}" dt="2025-01-11T23:49:59.266" v="284" actId="1076"/>
        <pc:sldMkLst>
          <pc:docMk/>
          <pc:sldMk cId="1169702425" sldId="301"/>
        </pc:sldMkLst>
      </pc:sldChg>
      <pc:sldChg chg="addSp delSp modSp mod">
        <pc:chgData name="Machado, Fabio" userId="99190264-d35d-4ed2-bfb3-d4fbcb49b7b0" providerId="ADAL" clId="{DAF03388-1984-A443-B054-23281C4B2E2A}" dt="2025-01-12T00:00:55.344" v="322" actId="1038"/>
        <pc:sldMkLst>
          <pc:docMk/>
          <pc:sldMk cId="3691488733" sldId="302"/>
        </pc:sldMkLst>
      </pc:sldChg>
      <pc:sldChg chg="addSp delSp modSp mod ord">
        <pc:chgData name="Machado, Fabio" userId="99190264-d35d-4ed2-bfb3-d4fbcb49b7b0" providerId="ADAL" clId="{DAF03388-1984-A443-B054-23281C4B2E2A}" dt="2025-01-11T23:50:46.504" v="289" actId="1076"/>
        <pc:sldMkLst>
          <pc:docMk/>
          <pc:sldMk cId="2533308978" sldId="303"/>
        </pc:sldMkLst>
      </pc:sldChg>
      <pc:sldChg chg="addSp delSp modSp add del mod delAnim modAnim">
        <pc:chgData name="Machado, Fabio" userId="99190264-d35d-4ed2-bfb3-d4fbcb49b7b0" providerId="ADAL" clId="{DAF03388-1984-A443-B054-23281C4B2E2A}" dt="2025-01-11T23:40:52.155" v="114" actId="1076"/>
        <pc:sldMkLst>
          <pc:docMk/>
          <pc:sldMk cId="4219736545" sldId="304"/>
        </pc:sldMkLst>
      </pc:sldChg>
      <pc:sldChg chg="modSp mod">
        <pc:chgData name="Machado, Fabio" userId="99190264-d35d-4ed2-bfb3-d4fbcb49b7b0" providerId="ADAL" clId="{DAF03388-1984-A443-B054-23281C4B2E2A}" dt="2025-01-11T23:28:40.794" v="105" actId="1076"/>
        <pc:sldMkLst>
          <pc:docMk/>
          <pc:sldMk cId="2515708841" sldId="305"/>
        </pc:sldMkLst>
      </pc:sldChg>
      <pc:sldChg chg="modSp mod">
        <pc:chgData name="Machado, Fabio" userId="99190264-d35d-4ed2-bfb3-d4fbcb49b7b0" providerId="ADAL" clId="{DAF03388-1984-A443-B054-23281C4B2E2A}" dt="2025-01-11T19:50:31.933" v="5" actId="27636"/>
        <pc:sldMkLst>
          <pc:docMk/>
          <pc:sldMk cId="1544466072" sldId="306"/>
        </pc:sldMkLst>
      </pc:sldChg>
      <pc:sldChg chg="modSp mod">
        <pc:chgData name="Machado, Fabio" userId="99190264-d35d-4ed2-bfb3-d4fbcb49b7b0" providerId="ADAL" clId="{DAF03388-1984-A443-B054-23281C4B2E2A}" dt="2025-01-11T19:50:31.934" v="6" actId="27636"/>
        <pc:sldMkLst>
          <pc:docMk/>
          <pc:sldMk cId="1746750296" sldId="307"/>
        </pc:sldMkLst>
      </pc:sldChg>
      <pc:sldChg chg="addSp delSp modSp mod">
        <pc:chgData name="Machado, Fabio" userId="99190264-d35d-4ed2-bfb3-d4fbcb49b7b0" providerId="ADAL" clId="{DAF03388-1984-A443-B054-23281C4B2E2A}" dt="2025-01-12T17:29:22.431" v="1314" actId="1076"/>
        <pc:sldMkLst>
          <pc:docMk/>
          <pc:sldMk cId="2877655355" sldId="310"/>
        </pc:sldMkLst>
      </pc:sldChg>
      <pc:sldChg chg="modSp del mod">
        <pc:chgData name="Machado, Fabio" userId="99190264-d35d-4ed2-bfb3-d4fbcb49b7b0" providerId="ADAL" clId="{DAF03388-1984-A443-B054-23281C4B2E2A}" dt="2025-01-11T23:21:40.745" v="29" actId="2696"/>
        <pc:sldMkLst>
          <pc:docMk/>
          <pc:sldMk cId="778570817" sldId="311"/>
        </pc:sldMkLst>
      </pc:sldChg>
      <pc:sldChg chg="del">
        <pc:chgData name="Machado, Fabio" userId="99190264-d35d-4ed2-bfb3-d4fbcb49b7b0" providerId="ADAL" clId="{DAF03388-1984-A443-B054-23281C4B2E2A}" dt="2025-01-11T23:21:40.745" v="29" actId="2696"/>
        <pc:sldMkLst>
          <pc:docMk/>
          <pc:sldMk cId="55324595" sldId="312"/>
        </pc:sldMkLst>
      </pc:sldChg>
      <pc:sldChg chg="del">
        <pc:chgData name="Machado, Fabio" userId="99190264-d35d-4ed2-bfb3-d4fbcb49b7b0" providerId="ADAL" clId="{DAF03388-1984-A443-B054-23281C4B2E2A}" dt="2025-01-11T23:21:40.745" v="29" actId="2696"/>
        <pc:sldMkLst>
          <pc:docMk/>
          <pc:sldMk cId="691141981" sldId="313"/>
        </pc:sldMkLst>
      </pc:sldChg>
      <pc:sldChg chg="del">
        <pc:chgData name="Machado, Fabio" userId="99190264-d35d-4ed2-bfb3-d4fbcb49b7b0" providerId="ADAL" clId="{DAF03388-1984-A443-B054-23281C4B2E2A}" dt="2025-01-11T23:21:40.745" v="29" actId="2696"/>
        <pc:sldMkLst>
          <pc:docMk/>
          <pc:sldMk cId="852816161" sldId="314"/>
        </pc:sldMkLst>
      </pc:sldChg>
      <pc:sldChg chg="del">
        <pc:chgData name="Machado, Fabio" userId="99190264-d35d-4ed2-bfb3-d4fbcb49b7b0" providerId="ADAL" clId="{DAF03388-1984-A443-B054-23281C4B2E2A}" dt="2025-01-11T23:21:40.745" v="29" actId="2696"/>
        <pc:sldMkLst>
          <pc:docMk/>
          <pc:sldMk cId="2289265223" sldId="315"/>
        </pc:sldMkLst>
      </pc:sldChg>
      <pc:sldChg chg="del">
        <pc:chgData name="Machado, Fabio" userId="99190264-d35d-4ed2-bfb3-d4fbcb49b7b0" providerId="ADAL" clId="{DAF03388-1984-A443-B054-23281C4B2E2A}" dt="2025-01-11T23:21:40.745" v="29" actId="2696"/>
        <pc:sldMkLst>
          <pc:docMk/>
          <pc:sldMk cId="1204589277" sldId="316"/>
        </pc:sldMkLst>
      </pc:sldChg>
      <pc:sldChg chg="modSp mod">
        <pc:chgData name="Machado, Fabio" userId="99190264-d35d-4ed2-bfb3-d4fbcb49b7b0" providerId="ADAL" clId="{DAF03388-1984-A443-B054-23281C4B2E2A}" dt="2025-01-11T23:23:25.576" v="37" actId="1037"/>
        <pc:sldMkLst>
          <pc:docMk/>
          <pc:sldMk cId="4103326664" sldId="317"/>
        </pc:sldMkLst>
      </pc:sldChg>
      <pc:sldChg chg="addSp modSp add mod">
        <pc:chgData name="Machado, Fabio" userId="99190264-d35d-4ed2-bfb3-d4fbcb49b7b0" providerId="ADAL" clId="{DAF03388-1984-A443-B054-23281C4B2E2A}" dt="2025-01-14T00:46:23.944" v="2556" actId="313"/>
        <pc:sldMkLst>
          <pc:docMk/>
          <pc:sldMk cId="1157625379" sldId="318"/>
        </pc:sldMkLst>
      </pc:sldChg>
      <pc:sldChg chg="del">
        <pc:chgData name="Machado, Fabio" userId="99190264-d35d-4ed2-bfb3-d4fbcb49b7b0" providerId="ADAL" clId="{DAF03388-1984-A443-B054-23281C4B2E2A}" dt="2025-01-11T23:21:40.745" v="29" actId="2696"/>
        <pc:sldMkLst>
          <pc:docMk/>
          <pc:sldMk cId="3173332859" sldId="318"/>
        </pc:sldMkLst>
      </pc:sldChg>
      <pc:sldChg chg="add del">
        <pc:chgData name="Machado, Fabio" userId="99190264-d35d-4ed2-bfb3-d4fbcb49b7b0" providerId="ADAL" clId="{DAF03388-1984-A443-B054-23281C4B2E2A}" dt="2025-01-12T00:00:43.491" v="315" actId="2890"/>
        <pc:sldMkLst>
          <pc:docMk/>
          <pc:sldMk cId="1791678215" sldId="319"/>
        </pc:sldMkLst>
      </pc:sldChg>
      <pc:sldChg chg="addSp delSp modSp new mod">
        <pc:chgData name="Machado, Fabio" userId="99190264-d35d-4ed2-bfb3-d4fbcb49b7b0" providerId="ADAL" clId="{DAF03388-1984-A443-B054-23281C4B2E2A}" dt="2025-01-12T16:50:36.490" v="751" actId="400"/>
        <pc:sldMkLst>
          <pc:docMk/>
          <pc:sldMk cId="2764517481" sldId="319"/>
        </pc:sldMkLst>
      </pc:sldChg>
      <pc:sldChg chg="addSp modSp add mod">
        <pc:chgData name="Machado, Fabio" userId="99190264-d35d-4ed2-bfb3-d4fbcb49b7b0" providerId="ADAL" clId="{DAF03388-1984-A443-B054-23281C4B2E2A}" dt="2025-01-12T17:02:39.651" v="909" actId="1076"/>
        <pc:sldMkLst>
          <pc:docMk/>
          <pc:sldMk cId="1553525283" sldId="320"/>
        </pc:sldMkLst>
      </pc:sldChg>
      <pc:sldChg chg="addSp delSp modSp add mod">
        <pc:chgData name="Machado, Fabio" userId="99190264-d35d-4ed2-bfb3-d4fbcb49b7b0" providerId="ADAL" clId="{DAF03388-1984-A443-B054-23281C4B2E2A}" dt="2025-01-12T16:50:45.731" v="753"/>
        <pc:sldMkLst>
          <pc:docMk/>
          <pc:sldMk cId="2297056156" sldId="321"/>
        </pc:sldMkLst>
      </pc:sldChg>
      <pc:sldChg chg="addSp delSp modSp add mod">
        <pc:chgData name="Machado, Fabio" userId="99190264-d35d-4ed2-bfb3-d4fbcb49b7b0" providerId="ADAL" clId="{DAF03388-1984-A443-B054-23281C4B2E2A}" dt="2025-01-12T16:52:48.973" v="803"/>
        <pc:sldMkLst>
          <pc:docMk/>
          <pc:sldMk cId="626286055" sldId="322"/>
        </pc:sldMkLst>
      </pc:sldChg>
      <pc:sldChg chg="modSp del mod">
        <pc:chgData name="Machado, Fabio" userId="99190264-d35d-4ed2-bfb3-d4fbcb49b7b0" providerId="ADAL" clId="{DAF03388-1984-A443-B054-23281C4B2E2A}" dt="2025-01-11T23:21:40.745" v="29" actId="2696"/>
        <pc:sldMkLst>
          <pc:docMk/>
          <pc:sldMk cId="1239938460" sldId="322"/>
        </pc:sldMkLst>
      </pc:sldChg>
      <pc:sldChg chg="addSp delSp modSp new mod">
        <pc:chgData name="Machado, Fabio" userId="99190264-d35d-4ed2-bfb3-d4fbcb49b7b0" providerId="ADAL" clId="{DAF03388-1984-A443-B054-23281C4B2E2A}" dt="2025-01-12T16:52:50.730" v="805"/>
        <pc:sldMkLst>
          <pc:docMk/>
          <pc:sldMk cId="2701756291" sldId="323"/>
        </pc:sldMkLst>
      </pc:sldChg>
      <pc:sldChg chg="addSp modSp new mod">
        <pc:chgData name="Machado, Fabio" userId="99190264-d35d-4ed2-bfb3-d4fbcb49b7b0" providerId="ADAL" clId="{DAF03388-1984-A443-B054-23281C4B2E2A}" dt="2025-01-12T17:01:37.196" v="837" actId="1076"/>
        <pc:sldMkLst>
          <pc:docMk/>
          <pc:sldMk cId="2578269097" sldId="324"/>
        </pc:sldMkLst>
      </pc:sldChg>
      <pc:sldChg chg="addSp delSp modSp add mod">
        <pc:chgData name="Machado, Fabio" userId="99190264-d35d-4ed2-bfb3-d4fbcb49b7b0" providerId="ADAL" clId="{DAF03388-1984-A443-B054-23281C4B2E2A}" dt="2025-01-12T17:14:42.337" v="1034" actId="207"/>
        <pc:sldMkLst>
          <pc:docMk/>
          <pc:sldMk cId="3118233547" sldId="325"/>
        </pc:sldMkLst>
      </pc:sldChg>
      <pc:sldChg chg="modSp new del mod">
        <pc:chgData name="Machado, Fabio" userId="99190264-d35d-4ed2-bfb3-d4fbcb49b7b0" providerId="ADAL" clId="{DAF03388-1984-A443-B054-23281C4B2E2A}" dt="2025-01-12T17:30:44.692" v="1326" actId="2696"/>
        <pc:sldMkLst>
          <pc:docMk/>
          <pc:sldMk cId="2648130678" sldId="326"/>
        </pc:sldMkLst>
      </pc:sldChg>
      <pc:sldChg chg="addSp delSp modSp new mod ord">
        <pc:chgData name="Machado, Fabio" userId="99190264-d35d-4ed2-bfb3-d4fbcb49b7b0" providerId="ADAL" clId="{DAF03388-1984-A443-B054-23281C4B2E2A}" dt="2025-01-13T04:04:17.965" v="2490" actId="20578"/>
        <pc:sldMkLst>
          <pc:docMk/>
          <pc:sldMk cId="3157753948" sldId="326"/>
        </pc:sldMkLst>
      </pc:sldChg>
      <pc:sldChg chg="add del">
        <pc:chgData name="Machado, Fabio" userId="99190264-d35d-4ed2-bfb3-d4fbcb49b7b0" providerId="ADAL" clId="{DAF03388-1984-A443-B054-23281C4B2E2A}" dt="2025-01-12T17:30:44.681" v="1325" actId="2696"/>
        <pc:sldMkLst>
          <pc:docMk/>
          <pc:sldMk cId="2147309525" sldId="327"/>
        </pc:sldMkLst>
      </pc:sldChg>
      <pc:sldChg chg="addSp delSp modSp add mod">
        <pc:chgData name="Machado, Fabio" userId="99190264-d35d-4ed2-bfb3-d4fbcb49b7b0" providerId="ADAL" clId="{DAF03388-1984-A443-B054-23281C4B2E2A}" dt="2025-01-12T17:40:19.083" v="1426" actId="1037"/>
        <pc:sldMkLst>
          <pc:docMk/>
          <pc:sldMk cId="2152812391" sldId="327"/>
        </pc:sldMkLst>
      </pc:sldChg>
      <pc:sldChg chg="addSp delSp modSp new mod">
        <pc:chgData name="Machado, Fabio" userId="99190264-d35d-4ed2-bfb3-d4fbcb49b7b0" providerId="ADAL" clId="{DAF03388-1984-A443-B054-23281C4B2E2A}" dt="2025-01-12T17:42:08.652" v="1467" actId="207"/>
        <pc:sldMkLst>
          <pc:docMk/>
          <pc:sldMk cId="1122894351" sldId="328"/>
        </pc:sldMkLst>
      </pc:sldChg>
      <pc:sldChg chg="modSp add mod ord">
        <pc:chgData name="Machado, Fabio" userId="99190264-d35d-4ed2-bfb3-d4fbcb49b7b0" providerId="ADAL" clId="{DAF03388-1984-A443-B054-23281C4B2E2A}" dt="2025-01-13T04:07:26.285" v="2533" actId="113"/>
        <pc:sldMkLst>
          <pc:docMk/>
          <pc:sldMk cId="1928912948" sldId="329"/>
        </pc:sldMkLst>
      </pc:sldChg>
      <pc:sldChg chg="modSp add mod">
        <pc:chgData name="Machado, Fabio" userId="99190264-d35d-4ed2-bfb3-d4fbcb49b7b0" providerId="ADAL" clId="{DAF03388-1984-A443-B054-23281C4B2E2A}" dt="2025-01-12T17:46:17.021" v="1525" actId="27636"/>
        <pc:sldMkLst>
          <pc:docMk/>
          <pc:sldMk cId="2607815519" sldId="330"/>
        </pc:sldMkLst>
      </pc:sldChg>
      <pc:sldChg chg="modSp add mod">
        <pc:chgData name="Machado, Fabio" userId="99190264-d35d-4ed2-bfb3-d4fbcb49b7b0" providerId="ADAL" clId="{DAF03388-1984-A443-B054-23281C4B2E2A}" dt="2025-01-12T17:47:11.849" v="1536" actId="2710"/>
        <pc:sldMkLst>
          <pc:docMk/>
          <pc:sldMk cId="2633478710" sldId="331"/>
        </pc:sldMkLst>
      </pc:sldChg>
      <pc:sldChg chg="addSp delSp modSp add mod">
        <pc:chgData name="Machado, Fabio" userId="99190264-d35d-4ed2-bfb3-d4fbcb49b7b0" providerId="ADAL" clId="{DAF03388-1984-A443-B054-23281C4B2E2A}" dt="2025-01-12T18:01:19.702" v="1885" actId="113"/>
        <pc:sldMkLst>
          <pc:docMk/>
          <pc:sldMk cId="1722364189" sldId="332"/>
        </pc:sldMkLst>
      </pc:sldChg>
      <pc:sldChg chg="addSp delSp modSp add mod">
        <pc:chgData name="Machado, Fabio" userId="99190264-d35d-4ed2-bfb3-d4fbcb49b7b0" providerId="ADAL" clId="{DAF03388-1984-A443-B054-23281C4B2E2A}" dt="2025-01-12T18:08:13.892" v="2170" actId="20577"/>
        <pc:sldMkLst>
          <pc:docMk/>
          <pc:sldMk cId="2182903780" sldId="333"/>
        </pc:sldMkLst>
      </pc:sldChg>
      <pc:sldChg chg="addSp delSp modSp add mod">
        <pc:chgData name="Machado, Fabio" userId="99190264-d35d-4ed2-bfb3-d4fbcb49b7b0" providerId="ADAL" clId="{DAF03388-1984-A443-B054-23281C4B2E2A}" dt="2025-01-12T18:08:33.406" v="2192" actId="20577"/>
        <pc:sldMkLst>
          <pc:docMk/>
          <pc:sldMk cId="1910219017" sldId="334"/>
        </pc:sldMkLst>
      </pc:sldChg>
      <pc:sldChg chg="modSp add mod">
        <pc:chgData name="Machado, Fabio" userId="99190264-d35d-4ed2-bfb3-d4fbcb49b7b0" providerId="ADAL" clId="{DAF03388-1984-A443-B054-23281C4B2E2A}" dt="2025-01-12T18:09:14.524" v="2195" actId="12"/>
        <pc:sldMkLst>
          <pc:docMk/>
          <pc:sldMk cId="1004416099" sldId="335"/>
        </pc:sldMkLst>
      </pc:sldChg>
      <pc:sldChg chg="modSp add mod">
        <pc:chgData name="Machado, Fabio" userId="99190264-d35d-4ed2-bfb3-d4fbcb49b7b0" providerId="ADAL" clId="{DAF03388-1984-A443-B054-23281C4B2E2A}" dt="2025-01-12T18:10:53.679" v="2290" actId="108"/>
        <pc:sldMkLst>
          <pc:docMk/>
          <pc:sldMk cId="2533902122" sldId="336"/>
        </pc:sldMkLst>
      </pc:sldChg>
      <pc:sldChg chg="addSp delSp modSp new mod">
        <pc:chgData name="Machado, Fabio" userId="99190264-d35d-4ed2-bfb3-d4fbcb49b7b0" providerId="ADAL" clId="{DAF03388-1984-A443-B054-23281C4B2E2A}" dt="2025-01-12T18:36:20.955" v="2473" actId="20577"/>
        <pc:sldMkLst>
          <pc:docMk/>
          <pc:sldMk cId="655108675" sldId="337"/>
        </pc:sldMkLst>
      </pc:sldChg>
      <pc:sldChg chg="add del">
        <pc:chgData name="Machado, Fabio" userId="99190264-d35d-4ed2-bfb3-d4fbcb49b7b0" providerId="ADAL" clId="{DAF03388-1984-A443-B054-23281C4B2E2A}" dt="2025-01-12T18:11:05.375" v="2291" actId="2696"/>
        <pc:sldMkLst>
          <pc:docMk/>
          <pc:sldMk cId="3199582481" sldId="337"/>
        </pc:sldMkLst>
      </pc:sldChg>
      <pc:sldChg chg="addSp modSp new mod">
        <pc:chgData name="Machado, Fabio" userId="99190264-d35d-4ed2-bfb3-d4fbcb49b7b0" providerId="ADAL" clId="{DAF03388-1984-A443-B054-23281C4B2E2A}" dt="2025-01-12T18:21:30.948" v="2472" actId="1076"/>
        <pc:sldMkLst>
          <pc:docMk/>
          <pc:sldMk cId="629552567" sldId="338"/>
        </pc:sldMkLst>
      </pc:sldChg>
      <pc:sldChg chg="addSp delSp modSp new mod">
        <pc:chgData name="Machado, Fabio" userId="99190264-d35d-4ed2-bfb3-d4fbcb49b7b0" providerId="ADAL" clId="{DAF03388-1984-A443-B054-23281C4B2E2A}" dt="2025-01-13T04:00:43.796" v="2488" actId="1076"/>
        <pc:sldMkLst>
          <pc:docMk/>
          <pc:sldMk cId="954297977" sldId="339"/>
        </pc:sldMkLst>
      </pc:sldChg>
      <pc:sldChg chg="new del">
        <pc:chgData name="Machado, Fabio" userId="99190264-d35d-4ed2-bfb3-d4fbcb49b7b0" providerId="ADAL" clId="{DAF03388-1984-A443-B054-23281C4B2E2A}" dt="2025-01-14T00:47:16.692" v="2561" actId="2696"/>
        <pc:sldMkLst>
          <pc:docMk/>
          <pc:sldMk cId="436664554" sldId="340"/>
        </pc:sldMkLst>
      </pc:sldChg>
      <pc:sldChg chg="addSp delSp modSp add mod">
        <pc:chgData name="Machado, Fabio" userId="99190264-d35d-4ed2-bfb3-d4fbcb49b7b0" providerId="ADAL" clId="{DAF03388-1984-A443-B054-23281C4B2E2A}" dt="2025-01-14T00:49:19.032" v="2577" actId="1076"/>
        <pc:sldMkLst>
          <pc:docMk/>
          <pc:sldMk cId="3807817504" sldId="340"/>
        </pc:sldMkLst>
      </pc:sldChg>
    </pc:docChg>
  </pc:docChgLst>
  <pc:docChgLst>
    <pc:chgData name="Machado, Fabio" userId="99190264-d35d-4ed2-bfb3-d4fbcb49b7b0" providerId="ADAL" clId="{0560B160-5619-4E4A-9255-AD1A7C259B01}"/>
    <pc:docChg chg="undo custSel addSld delSld">
      <pc:chgData name="Machado, Fabio" userId="99190264-d35d-4ed2-bfb3-d4fbcb49b7b0" providerId="ADAL" clId="{0560B160-5619-4E4A-9255-AD1A7C259B01}" dt="2025-05-26T19:25:48.999" v="135" actId="2696"/>
      <pc:docMkLst>
        <pc:docMk/>
      </pc:docMkLst>
      <pc:sldChg chg="add del">
        <pc:chgData name="Machado, Fabio" userId="99190264-d35d-4ed2-bfb3-d4fbcb49b7b0" providerId="ADAL" clId="{0560B160-5619-4E4A-9255-AD1A7C259B01}" dt="2025-05-26T19:25:48.979" v="120" actId="2696"/>
        <pc:sldMkLst>
          <pc:docMk/>
          <pc:sldMk cId="0" sldId="257"/>
        </pc:sldMkLst>
      </pc:sldChg>
      <pc:sldChg chg="new del">
        <pc:chgData name="Machado, Fabio" userId="99190264-d35d-4ed2-bfb3-d4fbcb49b7b0" providerId="ADAL" clId="{0560B160-5619-4E4A-9255-AD1A7C259B01}" dt="2025-05-26T19:25:44.465" v="46" actId="680"/>
        <pc:sldMkLst>
          <pc:docMk/>
          <pc:sldMk cId="2754450174" sldId="257"/>
        </pc:sldMkLst>
      </pc:sldChg>
      <pc:sldChg chg="add del">
        <pc:chgData name="Machado, Fabio" userId="99190264-d35d-4ed2-bfb3-d4fbcb49b7b0" providerId="ADAL" clId="{0560B160-5619-4E4A-9255-AD1A7C259B01}" dt="2025-05-26T19:25:48.978" v="118" actId="2696"/>
        <pc:sldMkLst>
          <pc:docMk/>
          <pc:sldMk cId="913656148" sldId="289"/>
        </pc:sldMkLst>
      </pc:sldChg>
      <pc:sldChg chg="add del">
        <pc:chgData name="Machado, Fabio" userId="99190264-d35d-4ed2-bfb3-d4fbcb49b7b0" providerId="ADAL" clId="{0560B160-5619-4E4A-9255-AD1A7C259B01}" dt="2025-05-26T19:25:48.989" v="130" actId="2696"/>
        <pc:sldMkLst>
          <pc:docMk/>
          <pc:sldMk cId="3632707959" sldId="290"/>
        </pc:sldMkLst>
      </pc:sldChg>
      <pc:sldChg chg="add del">
        <pc:chgData name="Machado, Fabio" userId="99190264-d35d-4ed2-bfb3-d4fbcb49b7b0" providerId="ADAL" clId="{0560B160-5619-4E4A-9255-AD1A7C259B01}" dt="2025-05-26T19:25:48.995" v="132" actId="2696"/>
        <pc:sldMkLst>
          <pc:docMk/>
          <pc:sldMk cId="3500002753" sldId="291"/>
        </pc:sldMkLst>
      </pc:sldChg>
      <pc:sldChg chg="add del">
        <pc:chgData name="Machado, Fabio" userId="99190264-d35d-4ed2-bfb3-d4fbcb49b7b0" providerId="ADAL" clId="{0560B160-5619-4E4A-9255-AD1A7C259B01}" dt="2025-05-26T19:25:48.961" v="99" actId="2696"/>
        <pc:sldMkLst>
          <pc:docMk/>
          <pc:sldMk cId="3759482074" sldId="292"/>
        </pc:sldMkLst>
      </pc:sldChg>
      <pc:sldChg chg="add del">
        <pc:chgData name="Machado, Fabio" userId="99190264-d35d-4ed2-bfb3-d4fbcb49b7b0" providerId="ADAL" clId="{0560B160-5619-4E4A-9255-AD1A7C259B01}" dt="2025-05-26T19:25:48.988" v="127" actId="2696"/>
        <pc:sldMkLst>
          <pc:docMk/>
          <pc:sldMk cId="2674386452" sldId="293"/>
        </pc:sldMkLst>
      </pc:sldChg>
      <pc:sldChg chg="add del">
        <pc:chgData name="Machado, Fabio" userId="99190264-d35d-4ed2-bfb3-d4fbcb49b7b0" providerId="ADAL" clId="{0560B160-5619-4E4A-9255-AD1A7C259B01}" dt="2025-05-26T19:25:48.981" v="122" actId="2696"/>
        <pc:sldMkLst>
          <pc:docMk/>
          <pc:sldMk cId="2311829654" sldId="294"/>
        </pc:sldMkLst>
      </pc:sldChg>
      <pc:sldChg chg="add del">
        <pc:chgData name="Machado, Fabio" userId="99190264-d35d-4ed2-bfb3-d4fbcb49b7b0" providerId="ADAL" clId="{0560B160-5619-4E4A-9255-AD1A7C259B01}" dt="2025-05-26T19:25:48.975" v="113" actId="2696"/>
        <pc:sldMkLst>
          <pc:docMk/>
          <pc:sldMk cId="1124755594" sldId="295"/>
        </pc:sldMkLst>
      </pc:sldChg>
      <pc:sldChg chg="add del">
        <pc:chgData name="Machado, Fabio" userId="99190264-d35d-4ed2-bfb3-d4fbcb49b7b0" providerId="ADAL" clId="{0560B160-5619-4E4A-9255-AD1A7C259B01}" dt="2025-05-26T19:25:48.977" v="117" actId="2696"/>
        <pc:sldMkLst>
          <pc:docMk/>
          <pc:sldMk cId="1241944558" sldId="296"/>
        </pc:sldMkLst>
      </pc:sldChg>
      <pc:sldChg chg="add del">
        <pc:chgData name="Machado, Fabio" userId="99190264-d35d-4ed2-bfb3-d4fbcb49b7b0" providerId="ADAL" clId="{0560B160-5619-4E4A-9255-AD1A7C259B01}" dt="2025-05-26T19:25:48.999" v="135" actId="2696"/>
        <pc:sldMkLst>
          <pc:docMk/>
          <pc:sldMk cId="3217695572" sldId="297"/>
        </pc:sldMkLst>
      </pc:sldChg>
      <pc:sldChg chg="add del">
        <pc:chgData name="Machado, Fabio" userId="99190264-d35d-4ed2-bfb3-d4fbcb49b7b0" providerId="ADAL" clId="{0560B160-5619-4E4A-9255-AD1A7C259B01}" dt="2025-05-26T19:25:48.970" v="107" actId="2696"/>
        <pc:sldMkLst>
          <pc:docMk/>
          <pc:sldMk cId="3728735778" sldId="300"/>
        </pc:sldMkLst>
      </pc:sldChg>
      <pc:sldChg chg="add del">
        <pc:chgData name="Machado, Fabio" userId="99190264-d35d-4ed2-bfb3-d4fbcb49b7b0" providerId="ADAL" clId="{0560B160-5619-4E4A-9255-AD1A7C259B01}" dt="2025-05-26T19:25:48.973" v="111" actId="2696"/>
        <pc:sldMkLst>
          <pc:docMk/>
          <pc:sldMk cId="1169702425" sldId="301"/>
        </pc:sldMkLst>
      </pc:sldChg>
      <pc:sldChg chg="add del">
        <pc:chgData name="Machado, Fabio" userId="99190264-d35d-4ed2-bfb3-d4fbcb49b7b0" providerId="ADAL" clId="{0560B160-5619-4E4A-9255-AD1A7C259B01}" dt="2025-05-26T19:25:48.974" v="112" actId="2696"/>
        <pc:sldMkLst>
          <pc:docMk/>
          <pc:sldMk cId="3691488733" sldId="302"/>
        </pc:sldMkLst>
      </pc:sldChg>
      <pc:sldChg chg="add del">
        <pc:chgData name="Machado, Fabio" userId="99190264-d35d-4ed2-bfb3-d4fbcb49b7b0" providerId="ADAL" clId="{0560B160-5619-4E4A-9255-AD1A7C259B01}" dt="2025-05-26T19:25:48.979" v="119" actId="2696"/>
        <pc:sldMkLst>
          <pc:docMk/>
          <pc:sldMk cId="2533308978" sldId="303"/>
        </pc:sldMkLst>
      </pc:sldChg>
      <pc:sldChg chg="add del">
        <pc:chgData name="Machado, Fabio" userId="99190264-d35d-4ed2-bfb3-d4fbcb49b7b0" providerId="ADAL" clId="{0560B160-5619-4E4A-9255-AD1A7C259B01}" dt="2025-05-26T19:25:48.996" v="133" actId="2696"/>
        <pc:sldMkLst>
          <pc:docMk/>
          <pc:sldMk cId="4219736545" sldId="304"/>
        </pc:sldMkLst>
      </pc:sldChg>
      <pc:sldChg chg="add del">
        <pc:chgData name="Machado, Fabio" userId="99190264-d35d-4ed2-bfb3-d4fbcb49b7b0" providerId="ADAL" clId="{0560B160-5619-4E4A-9255-AD1A7C259B01}" dt="2025-05-26T19:25:48.965" v="102" actId="2696"/>
        <pc:sldMkLst>
          <pc:docMk/>
          <pc:sldMk cId="2515708841" sldId="305"/>
        </pc:sldMkLst>
      </pc:sldChg>
      <pc:sldChg chg="add del">
        <pc:chgData name="Machado, Fabio" userId="99190264-d35d-4ed2-bfb3-d4fbcb49b7b0" providerId="ADAL" clId="{0560B160-5619-4E4A-9255-AD1A7C259B01}" dt="2025-05-26T19:25:48.996" v="134" actId="2696"/>
        <pc:sldMkLst>
          <pc:docMk/>
          <pc:sldMk cId="1544466072" sldId="306"/>
        </pc:sldMkLst>
      </pc:sldChg>
      <pc:sldChg chg="add del">
        <pc:chgData name="Machado, Fabio" userId="99190264-d35d-4ed2-bfb3-d4fbcb49b7b0" providerId="ADAL" clId="{0560B160-5619-4E4A-9255-AD1A7C259B01}" dt="2025-05-26T19:25:48.988" v="128" actId="2696"/>
        <pc:sldMkLst>
          <pc:docMk/>
          <pc:sldMk cId="1746750296" sldId="307"/>
        </pc:sldMkLst>
      </pc:sldChg>
      <pc:sldChg chg="add del">
        <pc:chgData name="Machado, Fabio" userId="99190264-d35d-4ed2-bfb3-d4fbcb49b7b0" providerId="ADAL" clId="{0560B160-5619-4E4A-9255-AD1A7C259B01}" dt="2025-05-26T19:25:48.971" v="109" actId="2696"/>
        <pc:sldMkLst>
          <pc:docMk/>
          <pc:sldMk cId="296893245" sldId="308"/>
        </pc:sldMkLst>
      </pc:sldChg>
      <pc:sldChg chg="add del">
        <pc:chgData name="Machado, Fabio" userId="99190264-d35d-4ed2-bfb3-d4fbcb49b7b0" providerId="ADAL" clId="{0560B160-5619-4E4A-9255-AD1A7C259B01}" dt="2025-05-26T19:25:48.989" v="129" actId="2696"/>
        <pc:sldMkLst>
          <pc:docMk/>
          <pc:sldMk cId="4179120766" sldId="309"/>
        </pc:sldMkLst>
      </pc:sldChg>
      <pc:sldChg chg="add del">
        <pc:chgData name="Machado, Fabio" userId="99190264-d35d-4ed2-bfb3-d4fbcb49b7b0" providerId="ADAL" clId="{0560B160-5619-4E4A-9255-AD1A7C259B01}" dt="2025-05-26T19:25:48.960" v="98" actId="2696"/>
        <pc:sldMkLst>
          <pc:docMk/>
          <pc:sldMk cId="2877655355" sldId="310"/>
        </pc:sldMkLst>
      </pc:sldChg>
      <pc:sldChg chg="add del">
        <pc:chgData name="Machado, Fabio" userId="99190264-d35d-4ed2-bfb3-d4fbcb49b7b0" providerId="ADAL" clId="{0560B160-5619-4E4A-9255-AD1A7C259B01}" dt="2025-05-26T19:25:48.958" v="97" actId="2696"/>
        <pc:sldMkLst>
          <pc:docMk/>
          <pc:sldMk cId="4103326664" sldId="317"/>
        </pc:sldMkLst>
      </pc:sldChg>
      <pc:sldChg chg="add del">
        <pc:chgData name="Machado, Fabio" userId="99190264-d35d-4ed2-bfb3-d4fbcb49b7b0" providerId="ADAL" clId="{0560B160-5619-4E4A-9255-AD1A7C259B01}" dt="2025-05-26T19:25:48.969" v="106" actId="2696"/>
        <pc:sldMkLst>
          <pc:docMk/>
          <pc:sldMk cId="1157625379" sldId="318"/>
        </pc:sldMkLst>
      </pc:sldChg>
      <pc:sldChg chg="add del">
        <pc:chgData name="Machado, Fabio" userId="99190264-d35d-4ed2-bfb3-d4fbcb49b7b0" providerId="ADAL" clId="{0560B160-5619-4E4A-9255-AD1A7C259B01}" dt="2025-05-26T19:25:44.912" v="91" actId="2696"/>
        <pc:sldMkLst>
          <pc:docMk/>
          <pc:sldMk cId="2764517481" sldId="319"/>
        </pc:sldMkLst>
      </pc:sldChg>
      <pc:sldChg chg="add del">
        <pc:chgData name="Machado, Fabio" userId="99190264-d35d-4ed2-bfb3-d4fbcb49b7b0" providerId="ADAL" clId="{0560B160-5619-4E4A-9255-AD1A7C259B01}" dt="2025-05-26T19:25:48.993" v="131" actId="2696"/>
        <pc:sldMkLst>
          <pc:docMk/>
          <pc:sldMk cId="1553525283" sldId="320"/>
        </pc:sldMkLst>
      </pc:sldChg>
      <pc:sldChg chg="add del">
        <pc:chgData name="Machado, Fabio" userId="99190264-d35d-4ed2-bfb3-d4fbcb49b7b0" providerId="ADAL" clId="{0560B160-5619-4E4A-9255-AD1A7C259B01}" dt="2025-05-26T19:25:48.952" v="92" actId="2696"/>
        <pc:sldMkLst>
          <pc:docMk/>
          <pc:sldMk cId="2297056156" sldId="321"/>
        </pc:sldMkLst>
      </pc:sldChg>
      <pc:sldChg chg="add del">
        <pc:chgData name="Machado, Fabio" userId="99190264-d35d-4ed2-bfb3-d4fbcb49b7b0" providerId="ADAL" clId="{0560B160-5619-4E4A-9255-AD1A7C259B01}" dt="2025-05-26T19:25:48.985" v="123" actId="2696"/>
        <pc:sldMkLst>
          <pc:docMk/>
          <pc:sldMk cId="626286055" sldId="322"/>
        </pc:sldMkLst>
      </pc:sldChg>
      <pc:sldChg chg="add del">
        <pc:chgData name="Machado, Fabio" userId="99190264-d35d-4ed2-bfb3-d4fbcb49b7b0" providerId="ADAL" clId="{0560B160-5619-4E4A-9255-AD1A7C259B01}" dt="2025-05-26T19:25:48.977" v="116" actId="2696"/>
        <pc:sldMkLst>
          <pc:docMk/>
          <pc:sldMk cId="2701756291" sldId="323"/>
        </pc:sldMkLst>
      </pc:sldChg>
      <pc:sldChg chg="add del">
        <pc:chgData name="Machado, Fabio" userId="99190264-d35d-4ed2-bfb3-d4fbcb49b7b0" providerId="ADAL" clId="{0560B160-5619-4E4A-9255-AD1A7C259B01}" dt="2025-05-26T19:25:48.956" v="95" actId="2696"/>
        <pc:sldMkLst>
          <pc:docMk/>
          <pc:sldMk cId="2578269097" sldId="324"/>
        </pc:sldMkLst>
      </pc:sldChg>
      <pc:sldChg chg="add del">
        <pc:chgData name="Machado, Fabio" userId="99190264-d35d-4ed2-bfb3-d4fbcb49b7b0" providerId="ADAL" clId="{0560B160-5619-4E4A-9255-AD1A7C259B01}" dt="2025-05-26T19:25:48.967" v="104" actId="2696"/>
        <pc:sldMkLst>
          <pc:docMk/>
          <pc:sldMk cId="3118233547" sldId="325"/>
        </pc:sldMkLst>
      </pc:sldChg>
      <pc:sldChg chg="add del">
        <pc:chgData name="Machado, Fabio" userId="99190264-d35d-4ed2-bfb3-d4fbcb49b7b0" providerId="ADAL" clId="{0560B160-5619-4E4A-9255-AD1A7C259B01}" dt="2025-05-26T19:25:48.954" v="93" actId="2696"/>
        <pc:sldMkLst>
          <pc:docMk/>
          <pc:sldMk cId="3157753948" sldId="326"/>
        </pc:sldMkLst>
      </pc:sldChg>
      <pc:sldChg chg="add del">
        <pc:chgData name="Machado, Fabio" userId="99190264-d35d-4ed2-bfb3-d4fbcb49b7b0" providerId="ADAL" clId="{0560B160-5619-4E4A-9255-AD1A7C259B01}" dt="2025-05-26T19:25:48.980" v="121" actId="2696"/>
        <pc:sldMkLst>
          <pc:docMk/>
          <pc:sldMk cId="2152812391" sldId="327"/>
        </pc:sldMkLst>
      </pc:sldChg>
      <pc:sldChg chg="add del">
        <pc:chgData name="Machado, Fabio" userId="99190264-d35d-4ed2-bfb3-d4fbcb49b7b0" providerId="ADAL" clId="{0560B160-5619-4E4A-9255-AD1A7C259B01}" dt="2025-05-26T19:25:48.976" v="115" actId="2696"/>
        <pc:sldMkLst>
          <pc:docMk/>
          <pc:sldMk cId="1122894351" sldId="328"/>
        </pc:sldMkLst>
      </pc:sldChg>
      <pc:sldChg chg="add del">
        <pc:chgData name="Machado, Fabio" userId="99190264-d35d-4ed2-bfb3-d4fbcb49b7b0" providerId="ADAL" clId="{0560B160-5619-4E4A-9255-AD1A7C259B01}" dt="2025-05-26T19:25:48.966" v="103" actId="2696"/>
        <pc:sldMkLst>
          <pc:docMk/>
          <pc:sldMk cId="1928912948" sldId="329"/>
        </pc:sldMkLst>
      </pc:sldChg>
      <pc:sldChg chg="add del">
        <pc:chgData name="Machado, Fabio" userId="99190264-d35d-4ed2-bfb3-d4fbcb49b7b0" providerId="ADAL" clId="{0560B160-5619-4E4A-9255-AD1A7C259B01}" dt="2025-05-26T19:25:48.968" v="105" actId="2696"/>
        <pc:sldMkLst>
          <pc:docMk/>
          <pc:sldMk cId="2607815519" sldId="330"/>
        </pc:sldMkLst>
      </pc:sldChg>
      <pc:sldChg chg="add del">
        <pc:chgData name="Machado, Fabio" userId="99190264-d35d-4ed2-bfb3-d4fbcb49b7b0" providerId="ADAL" clId="{0560B160-5619-4E4A-9255-AD1A7C259B01}" dt="2025-05-26T19:25:48.976" v="114" actId="2696"/>
        <pc:sldMkLst>
          <pc:docMk/>
          <pc:sldMk cId="2633478710" sldId="331"/>
        </pc:sldMkLst>
      </pc:sldChg>
      <pc:sldChg chg="add del">
        <pc:chgData name="Machado, Fabio" userId="99190264-d35d-4ed2-bfb3-d4fbcb49b7b0" providerId="ADAL" clId="{0560B160-5619-4E4A-9255-AD1A7C259B01}" dt="2025-05-26T19:25:48.972" v="110" actId="2696"/>
        <pc:sldMkLst>
          <pc:docMk/>
          <pc:sldMk cId="1722364189" sldId="332"/>
        </pc:sldMkLst>
      </pc:sldChg>
      <pc:sldChg chg="add del">
        <pc:chgData name="Machado, Fabio" userId="99190264-d35d-4ed2-bfb3-d4fbcb49b7b0" providerId="ADAL" clId="{0560B160-5619-4E4A-9255-AD1A7C259B01}" dt="2025-05-26T19:25:48.987" v="125" actId="2696"/>
        <pc:sldMkLst>
          <pc:docMk/>
          <pc:sldMk cId="2182903780" sldId="333"/>
        </pc:sldMkLst>
      </pc:sldChg>
      <pc:sldChg chg="add del">
        <pc:chgData name="Machado, Fabio" userId="99190264-d35d-4ed2-bfb3-d4fbcb49b7b0" providerId="ADAL" clId="{0560B160-5619-4E4A-9255-AD1A7C259B01}" dt="2025-05-26T19:25:48.955" v="94" actId="2696"/>
        <pc:sldMkLst>
          <pc:docMk/>
          <pc:sldMk cId="1910219017" sldId="334"/>
        </pc:sldMkLst>
      </pc:sldChg>
      <pc:sldChg chg="add del">
        <pc:chgData name="Machado, Fabio" userId="99190264-d35d-4ed2-bfb3-d4fbcb49b7b0" providerId="ADAL" clId="{0560B160-5619-4E4A-9255-AD1A7C259B01}" dt="2025-05-26T19:25:48.957" v="96" actId="2696"/>
        <pc:sldMkLst>
          <pc:docMk/>
          <pc:sldMk cId="1004416099" sldId="335"/>
        </pc:sldMkLst>
      </pc:sldChg>
      <pc:sldChg chg="add del">
        <pc:chgData name="Machado, Fabio" userId="99190264-d35d-4ed2-bfb3-d4fbcb49b7b0" providerId="ADAL" clId="{0560B160-5619-4E4A-9255-AD1A7C259B01}" dt="2025-05-26T19:25:48.986" v="124" actId="2696"/>
        <pc:sldMkLst>
          <pc:docMk/>
          <pc:sldMk cId="2533902122" sldId="336"/>
        </pc:sldMkLst>
      </pc:sldChg>
      <pc:sldChg chg="add del">
        <pc:chgData name="Machado, Fabio" userId="99190264-d35d-4ed2-bfb3-d4fbcb49b7b0" providerId="ADAL" clId="{0560B160-5619-4E4A-9255-AD1A7C259B01}" dt="2025-05-26T19:25:48.964" v="101" actId="2696"/>
        <pc:sldMkLst>
          <pc:docMk/>
          <pc:sldMk cId="655108675" sldId="337"/>
        </pc:sldMkLst>
      </pc:sldChg>
      <pc:sldChg chg="add del">
        <pc:chgData name="Machado, Fabio" userId="99190264-d35d-4ed2-bfb3-d4fbcb49b7b0" providerId="ADAL" clId="{0560B160-5619-4E4A-9255-AD1A7C259B01}" dt="2025-05-26T19:25:48.962" v="100" actId="2696"/>
        <pc:sldMkLst>
          <pc:docMk/>
          <pc:sldMk cId="629552567" sldId="338"/>
        </pc:sldMkLst>
      </pc:sldChg>
      <pc:sldChg chg="add del">
        <pc:chgData name="Machado, Fabio" userId="99190264-d35d-4ed2-bfb3-d4fbcb49b7b0" providerId="ADAL" clId="{0560B160-5619-4E4A-9255-AD1A7C259B01}" dt="2025-05-26T19:25:48.987" v="126" actId="2696"/>
        <pc:sldMkLst>
          <pc:docMk/>
          <pc:sldMk cId="954297977" sldId="339"/>
        </pc:sldMkLst>
      </pc:sldChg>
      <pc:sldChg chg="add del">
        <pc:chgData name="Machado, Fabio" userId="99190264-d35d-4ed2-bfb3-d4fbcb49b7b0" providerId="ADAL" clId="{0560B160-5619-4E4A-9255-AD1A7C259B01}" dt="2025-05-26T19:25:48.970" v="108" actId="2696"/>
        <pc:sldMkLst>
          <pc:docMk/>
          <pc:sldMk cId="3807817504" sldId="340"/>
        </pc:sldMkLst>
      </pc:sldChg>
    </pc:docChg>
  </pc:docChgLst>
  <pc:docChgLst>
    <pc:chgData name="Machado, Fabio" userId="99190264-d35d-4ed2-bfb3-d4fbcb49b7b0" providerId="ADAL" clId="{5A09B9B4-6066-F944-A376-B68155EDC84F}"/>
    <pc:docChg chg="custSel modSld">
      <pc:chgData name="Machado, Fabio" userId="99190264-d35d-4ed2-bfb3-d4fbcb49b7b0" providerId="ADAL" clId="{5A09B9B4-6066-F944-A376-B68155EDC84F}" dt="2025-01-14T15:34:35.193" v="8" actId="14100"/>
      <pc:docMkLst>
        <pc:docMk/>
      </pc:docMkLst>
      <pc:sldChg chg="addSp delSp modSp mod">
        <pc:chgData name="Machado, Fabio" userId="99190264-d35d-4ed2-bfb3-d4fbcb49b7b0" providerId="ADAL" clId="{5A09B9B4-6066-F944-A376-B68155EDC84F}" dt="2025-01-14T15:34:35.193" v="8" actId="14100"/>
        <pc:sldMkLst>
          <pc:docMk/>
          <pc:sldMk cId="629552567" sldId="33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73A7F4A0-4D78-4944-9C7E-C3DAED3E1558}" type="datetimeFigureOut">
              <a:rPr lang="en-US" smtClean="0"/>
              <a:t>6/12/25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8EE7E383-DC39-8B4A-9485-F444B1A3C4D2}" type="slidenum">
              <a:rPr lang="en-US" smtClean="0"/>
              <a:t>‹#›</a:t>
            </a:fld>
            <a:endParaRPr lang="en-US"/>
          </a:p>
        </p:txBody>
      </p:sp>
    </p:spTree>
    <p:extLst>
      <p:ext uri="{BB962C8B-B14F-4D97-AF65-F5344CB8AC3E}">
        <p14:creationId xmlns:p14="http://schemas.microsoft.com/office/powerpoint/2010/main" val="3343136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C45A0A-21B6-9D46-B57C-F9895C03AFBA}" type="slidenum">
              <a:rPr lang="en-US" smtClean="0"/>
              <a:t>8</a:t>
            </a:fld>
            <a:endParaRPr lang="en-US"/>
          </a:p>
        </p:txBody>
      </p:sp>
    </p:spTree>
    <p:extLst>
      <p:ext uri="{BB962C8B-B14F-4D97-AF65-F5344CB8AC3E}">
        <p14:creationId xmlns:p14="http://schemas.microsoft.com/office/powerpoint/2010/main" val="160112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909561" y="4314328"/>
            <a:ext cx="2910840" cy="374642"/>
          </a:xfrm>
        </p:spPr>
        <p:txBody>
          <a:bodyPr/>
          <a:lstStyle/>
          <a:p>
            <a:fld id="{1D8BD707-D9CF-40AE-B4C6-C98DA3205C09}" type="datetimeFigureOut">
              <a:rPr lang="en-US" smtClean="0"/>
              <a:t>6/12/25</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968746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6/12/25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233160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D8BD707-D9CF-40AE-B4C6-C98DA3205C09}" type="datetimeFigureOut">
              <a:rPr lang="en-US" smtClean="0"/>
              <a:t>6/12/25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411976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D8BD707-D9CF-40AE-B4C6-C98DA3205C09}" type="datetimeFigureOut">
              <a:rPr lang="en-US" smtClean="0"/>
              <a:t>6/12/25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B6F15528-21DE-4FAA-801E-634DDDAF4B2B}"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823587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1D8BD707-D9CF-40AE-B4C6-C98DA3205C09}" type="datetimeFigureOut">
              <a:rPr lang="en-US" smtClean="0"/>
              <a:t>6/12/25</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199168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t>6/12/25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919453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t>6/12/25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616338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6/12/25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191243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1D8BD707-D9CF-40AE-B4C6-C98DA3205C09}" type="datetimeFigureOut">
              <a:rPr lang="en-US" smtClean="0"/>
              <a:t>6/12/25</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72500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6/12/25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716366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1D8BD707-D9CF-40AE-B4C6-C98DA3205C09}" type="datetimeFigureOut">
              <a:rPr lang="en-US" smtClean="0"/>
              <a:t>6/12/25</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106574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6/12/25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139941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6/12/25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972125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6/12/25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148661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6/12/25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301656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6/12/25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934014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6/12/25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127089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D8BD707-D9CF-40AE-B4C6-C98DA3205C09}" type="datetimeFigureOut">
              <a:rPr lang="en-US" smtClean="0"/>
              <a:t>6/12/25</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96936497"/>
      </p:ext>
    </p:extLst>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sv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sv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sv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60.png"/><Relationship Id="rId4" Type="http://schemas.openxmlformats.org/officeDocument/2006/relationships/image" Target="../media/image15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60.png"/><Relationship Id="rId4" Type="http://schemas.openxmlformats.org/officeDocument/2006/relationships/image" Target="../media/image150.png"/></Relationships>
</file>

<file path=ppt/slides/_rels/slide21.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0.png"/><Relationship Id="rId1" Type="http://schemas.openxmlformats.org/officeDocument/2006/relationships/slideLayout" Target="../slideLayouts/slideLayout6.xml"/><Relationship Id="rId4" Type="http://schemas.openxmlformats.org/officeDocument/2006/relationships/image" Target="../media/image190.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0.png"/><Relationship Id="rId1" Type="http://schemas.openxmlformats.org/officeDocument/2006/relationships/slideLayout" Target="../slideLayouts/slideLayout6.xml"/><Relationship Id="rId4" Type="http://schemas.openxmlformats.org/officeDocument/2006/relationships/image" Target="../media/image190.png"/></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0.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6.xml"/><Relationship Id="rId4" Type="http://schemas.openxmlformats.org/officeDocument/2006/relationships/image" Target="../media/image4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743200" y="3143431"/>
            <a:ext cx="7099936" cy="1305486"/>
          </a:xfrm>
          <a:prstGeom prst="rect">
            <a:avLst/>
          </a:prstGeom>
        </p:spPr>
        <p:txBody>
          <a:bodyPr vert="horz" wrap="square" lIns="0" tIns="12700" rIns="0" bIns="0" rtlCol="0">
            <a:spAutoFit/>
          </a:bodyPr>
          <a:lstStyle/>
          <a:p>
            <a:pPr algn="ctr">
              <a:lnSpc>
                <a:spcPct val="100000"/>
              </a:lnSpc>
              <a:spcBef>
                <a:spcPts val="100"/>
              </a:spcBef>
            </a:pPr>
            <a:r>
              <a:rPr lang="en-US" sz="6000" dirty="0">
                <a:solidFill>
                  <a:srgbClr val="FFFFFF"/>
                </a:solidFill>
              </a:rPr>
              <a:t>Multivariate PCM</a:t>
            </a:r>
            <a:br>
              <a:rPr lang="en-US" sz="6000" dirty="0">
                <a:solidFill>
                  <a:srgbClr val="FFFFFF"/>
                </a:solidFill>
              </a:rPr>
            </a:br>
            <a:r>
              <a:rPr lang="en-US" sz="2400" spc="-10" dirty="0">
                <a:solidFill>
                  <a:srgbClr val="FFFFFF"/>
                </a:solidFill>
                <a:latin typeface="Calibri"/>
                <a:cs typeface="Calibri"/>
              </a:rPr>
              <a:t>EQGW</a:t>
            </a:r>
            <a:r>
              <a:rPr lang="en-US" sz="2400" spc="-85" dirty="0">
                <a:solidFill>
                  <a:srgbClr val="FFFFFF"/>
                </a:solidFill>
                <a:latin typeface="Calibri"/>
                <a:cs typeface="Calibri"/>
              </a:rPr>
              <a:t> </a:t>
            </a:r>
            <a:r>
              <a:rPr lang="en-US" sz="2400" spc="-20" dirty="0">
                <a:solidFill>
                  <a:srgbClr val="FFFFFF"/>
                </a:solidFill>
                <a:latin typeface="Calibri"/>
                <a:cs typeface="Calibri"/>
              </a:rPr>
              <a:t>2025</a:t>
            </a: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1B7AA22-36D2-7150-714A-B800E9CDBC6D}"/>
            </a:ext>
          </a:extLst>
        </p:cNvPr>
        <p:cNvGrpSpPr/>
        <p:nvPr/>
      </p:nvGrpSpPr>
      <p:grpSpPr>
        <a:xfrm>
          <a:off x="0" y="0"/>
          <a:ext cx="0" cy="0"/>
          <a:chOff x="0" y="0"/>
          <a:chExt cx="0" cy="0"/>
        </a:xfrm>
      </p:grpSpPr>
      <p:sp>
        <p:nvSpPr>
          <p:cNvPr id="42" name="Rectangle 41">
            <a:extLst>
              <a:ext uri="{FF2B5EF4-FFF2-40B4-BE49-F238E27FC236}">
                <a16:creationId xmlns:a16="http://schemas.microsoft.com/office/drawing/2014/main" id="{4869D304-CBC8-4A31-AAD8-1B2346C4FA38}"/>
              </a:ext>
            </a:extLst>
          </p:cNvPr>
          <p:cNvSpPr>
            <a:spLocks/>
          </p:cNvSpPr>
          <p:nvPr/>
        </p:nvSpPr>
        <p:spPr>
          <a:xfrm>
            <a:off x="419725" y="185647"/>
            <a:ext cx="11302583" cy="6376518"/>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1CC6A96-A746-DBE6-346E-B33B9521BC65}"/>
                  </a:ext>
                </a:extLst>
              </p:cNvPr>
              <p:cNvSpPr txBox="1"/>
              <p:nvPr/>
            </p:nvSpPr>
            <p:spPr>
              <a:xfrm>
                <a:off x="3303211" y="614599"/>
                <a:ext cx="5799601"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𝑑𝑦</m:t>
                      </m:r>
                      <m:r>
                        <a:rPr lang="en-US" sz="3200" b="0" i="1" smtClean="0">
                          <a:latin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𝛼</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𝑦</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𝑡</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𝜃</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𝑡</m:t>
                          </m:r>
                          <m:r>
                            <a:rPr lang="en-US" sz="3200" b="0" i="1" smtClean="0">
                              <a:latin typeface="Cambria Math" panose="02040503050406030204" pitchFamily="18" charset="0"/>
                              <a:ea typeface="Cambria Math" panose="02040503050406030204" pitchFamily="18" charset="0"/>
                            </a:rPr>
                            <m:t>)</m:t>
                          </m:r>
                        </m:e>
                      </m:d>
                      <m:r>
                        <a:rPr lang="en-US" sz="3200" b="0" i="1" smtClean="0">
                          <a:latin typeface="Cambria Math" panose="02040503050406030204" pitchFamily="18" charset="0"/>
                          <a:ea typeface="Cambria Math" panose="02040503050406030204" pitchFamily="18" charset="0"/>
                        </a:rPr>
                        <m:t>𝑑𝑡</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𝜎</m:t>
                      </m:r>
                      <m:r>
                        <a:rPr lang="en-US" sz="3200" b="0" i="1" smtClean="0">
                          <a:latin typeface="Cambria Math" panose="02040503050406030204" pitchFamily="18" charset="0"/>
                          <a:ea typeface="Cambria Math" panose="02040503050406030204" pitchFamily="18" charset="0"/>
                        </a:rPr>
                        <m:t>𝑑𝑊</m:t>
                      </m:r>
                    </m:oMath>
                  </m:oMathPara>
                </a14:m>
                <a:endParaRPr lang="en-US" sz="3200" dirty="0"/>
              </a:p>
            </p:txBody>
          </p:sp>
        </mc:Choice>
        <mc:Fallback xmlns="">
          <p:sp>
            <p:nvSpPr>
              <p:cNvPr id="43" name="TextBox 42">
                <a:extLst>
                  <a:ext uri="{FF2B5EF4-FFF2-40B4-BE49-F238E27FC236}">
                    <a16:creationId xmlns:a16="http://schemas.microsoft.com/office/drawing/2014/main" id="{31CC6A96-A746-DBE6-346E-B33B9521BC65}"/>
                  </a:ext>
                </a:extLst>
              </p:cNvPr>
              <p:cNvSpPr txBox="1">
                <a:spLocks noRot="1" noChangeAspect="1" noMove="1" noResize="1" noEditPoints="1" noAdjustHandles="1" noChangeArrowheads="1" noChangeShapeType="1" noTextEdit="1"/>
              </p:cNvSpPr>
              <p:nvPr/>
            </p:nvSpPr>
            <p:spPr>
              <a:xfrm>
                <a:off x="3303211" y="614599"/>
                <a:ext cx="5799601" cy="492443"/>
              </a:xfrm>
              <a:prstGeom prst="rect">
                <a:avLst/>
              </a:prstGeom>
              <a:blipFill>
                <a:blip r:embed="rId2"/>
                <a:stretch>
                  <a:fillRect l="-1751" r="-656" b="-35000"/>
                </a:stretch>
              </a:blipFill>
            </p:spPr>
            <p:txBody>
              <a:bodyPr/>
              <a:lstStyle/>
              <a:p>
                <a:r>
                  <a:rPr lang="en-US">
                    <a:noFill/>
                  </a:rPr>
                  <a:t> </a:t>
                </a:r>
              </a:p>
            </p:txBody>
          </p:sp>
        </mc:Fallback>
      </mc:AlternateContent>
      <p:sp>
        <p:nvSpPr>
          <p:cNvPr id="44" name="TextBox 43">
            <a:extLst>
              <a:ext uri="{FF2B5EF4-FFF2-40B4-BE49-F238E27FC236}">
                <a16:creationId xmlns:a16="http://schemas.microsoft.com/office/drawing/2014/main" id="{A3932D9C-26AA-6041-CD0E-64B6029C1877}"/>
              </a:ext>
            </a:extLst>
          </p:cNvPr>
          <p:cNvSpPr txBox="1"/>
          <p:nvPr/>
        </p:nvSpPr>
        <p:spPr>
          <a:xfrm>
            <a:off x="2254098" y="2126084"/>
            <a:ext cx="2343911" cy="369332"/>
          </a:xfrm>
          <a:prstGeom prst="rect">
            <a:avLst/>
          </a:prstGeom>
          <a:noFill/>
        </p:spPr>
        <p:txBody>
          <a:bodyPr wrap="none" rtlCol="0">
            <a:spAutoFit/>
          </a:bodyPr>
          <a:lstStyle/>
          <a:p>
            <a:r>
              <a:rPr lang="en-US" dirty="0"/>
              <a:t>Rate of adaptation</a:t>
            </a:r>
          </a:p>
        </p:txBody>
      </p:sp>
      <p:sp>
        <p:nvSpPr>
          <p:cNvPr id="45" name="TextBox 44">
            <a:extLst>
              <a:ext uri="{FF2B5EF4-FFF2-40B4-BE49-F238E27FC236}">
                <a16:creationId xmlns:a16="http://schemas.microsoft.com/office/drawing/2014/main" id="{B6122004-36FE-4DE7-4310-6B9AE959EE83}"/>
              </a:ext>
            </a:extLst>
          </p:cNvPr>
          <p:cNvSpPr txBox="1"/>
          <p:nvPr/>
        </p:nvSpPr>
        <p:spPr>
          <a:xfrm>
            <a:off x="5159685" y="2420437"/>
            <a:ext cx="1872629" cy="369332"/>
          </a:xfrm>
          <a:prstGeom prst="rect">
            <a:avLst/>
          </a:prstGeom>
          <a:noFill/>
        </p:spPr>
        <p:txBody>
          <a:bodyPr wrap="none" rtlCol="0">
            <a:spAutoFit/>
          </a:bodyPr>
          <a:lstStyle/>
          <a:p>
            <a:r>
              <a:rPr lang="en-US" dirty="0"/>
              <a:t>Primary optima</a:t>
            </a:r>
          </a:p>
        </p:txBody>
      </p:sp>
      <p:sp>
        <p:nvSpPr>
          <p:cNvPr id="46" name="TextBox 45">
            <a:extLst>
              <a:ext uri="{FF2B5EF4-FFF2-40B4-BE49-F238E27FC236}">
                <a16:creationId xmlns:a16="http://schemas.microsoft.com/office/drawing/2014/main" id="{C2CC5017-8F75-ABC3-2166-0401A7B77545}"/>
              </a:ext>
            </a:extLst>
          </p:cNvPr>
          <p:cNvSpPr txBox="1"/>
          <p:nvPr/>
        </p:nvSpPr>
        <p:spPr>
          <a:xfrm>
            <a:off x="7455107" y="1753850"/>
            <a:ext cx="3289683" cy="369332"/>
          </a:xfrm>
          <a:prstGeom prst="rect">
            <a:avLst/>
          </a:prstGeom>
          <a:noFill/>
        </p:spPr>
        <p:txBody>
          <a:bodyPr wrap="none" rtlCol="0">
            <a:spAutoFit/>
          </a:bodyPr>
          <a:lstStyle/>
          <a:p>
            <a:r>
              <a:rPr lang="en-US" dirty="0"/>
              <a:t>Rate of stochastic evolution</a:t>
            </a:r>
          </a:p>
        </p:txBody>
      </p:sp>
      <p:cxnSp>
        <p:nvCxnSpPr>
          <p:cNvPr id="47" name="Curved Connector 46">
            <a:extLst>
              <a:ext uri="{FF2B5EF4-FFF2-40B4-BE49-F238E27FC236}">
                <a16:creationId xmlns:a16="http://schemas.microsoft.com/office/drawing/2014/main" id="{61694A84-D6E7-E09D-6AE7-0BE3CA4F6C1F}"/>
              </a:ext>
            </a:extLst>
          </p:cNvPr>
          <p:cNvCxnSpPr>
            <a:cxnSpLocks/>
            <a:stCxn id="52" idx="4"/>
            <a:endCxn id="44" idx="1"/>
          </p:cNvCxnSpPr>
          <p:nvPr/>
        </p:nvCxnSpPr>
        <p:spPr>
          <a:xfrm rot="5400000">
            <a:off x="3007131" y="482268"/>
            <a:ext cx="1075449" cy="2581514"/>
          </a:xfrm>
          <a:prstGeom prst="curvedConnector4">
            <a:avLst>
              <a:gd name="adj1" fmla="val 41414"/>
              <a:gd name="adj2" fmla="val 10885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urved Connector 47">
            <a:extLst>
              <a:ext uri="{FF2B5EF4-FFF2-40B4-BE49-F238E27FC236}">
                <a16:creationId xmlns:a16="http://schemas.microsoft.com/office/drawing/2014/main" id="{FEDC4ACF-1BA3-49FC-9DA4-C586195764B9}"/>
              </a:ext>
            </a:extLst>
          </p:cNvPr>
          <p:cNvCxnSpPr>
            <a:cxnSpLocks/>
            <a:endCxn id="45" idx="1"/>
          </p:cNvCxnSpPr>
          <p:nvPr/>
        </p:nvCxnSpPr>
        <p:spPr>
          <a:xfrm rot="5400000">
            <a:off x="5137260" y="1146691"/>
            <a:ext cx="1480838" cy="1435987"/>
          </a:xfrm>
          <a:prstGeom prst="curvedConnector4">
            <a:avLst>
              <a:gd name="adj1" fmla="val 43765"/>
              <a:gd name="adj2" fmla="val 115919"/>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urved Connector 48">
            <a:extLst>
              <a:ext uri="{FF2B5EF4-FFF2-40B4-BE49-F238E27FC236}">
                <a16:creationId xmlns:a16="http://schemas.microsoft.com/office/drawing/2014/main" id="{EB3E1B0E-719F-B048-F554-0393FAA29816}"/>
              </a:ext>
            </a:extLst>
          </p:cNvPr>
          <p:cNvCxnSpPr>
            <a:cxnSpLocks/>
            <a:endCxn id="46" idx="1"/>
          </p:cNvCxnSpPr>
          <p:nvPr/>
        </p:nvCxnSpPr>
        <p:spPr>
          <a:xfrm rot="5400000">
            <a:off x="7420238" y="1159133"/>
            <a:ext cx="814253" cy="744513"/>
          </a:xfrm>
          <a:prstGeom prst="curvedConnector4">
            <a:avLst>
              <a:gd name="adj1" fmla="val 38660"/>
              <a:gd name="adj2" fmla="val 13070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5C39B47F-2A11-7E2A-AF08-E923C1A154DC}"/>
              </a:ext>
            </a:extLst>
          </p:cNvPr>
          <p:cNvSpPr txBox="1"/>
          <p:nvPr/>
        </p:nvSpPr>
        <p:spPr>
          <a:xfrm>
            <a:off x="5159685" y="185647"/>
            <a:ext cx="1959191" cy="369332"/>
          </a:xfrm>
          <a:prstGeom prst="rect">
            <a:avLst/>
          </a:prstGeom>
          <a:noFill/>
        </p:spPr>
        <p:txBody>
          <a:bodyPr wrap="none" rtlCol="0">
            <a:spAutoFit/>
          </a:bodyPr>
          <a:lstStyle/>
          <a:p>
            <a:r>
              <a:rPr lang="en-US" dirty="0"/>
              <a:t>Univariate Case</a:t>
            </a:r>
          </a:p>
        </p:txBody>
      </p:sp>
      <p:sp>
        <p:nvSpPr>
          <p:cNvPr id="51" name="TextBox 50">
            <a:extLst>
              <a:ext uri="{FF2B5EF4-FFF2-40B4-BE49-F238E27FC236}">
                <a16:creationId xmlns:a16="http://schemas.microsoft.com/office/drawing/2014/main" id="{3942F5E0-04BA-6C70-32A7-73204AA2F906}"/>
              </a:ext>
            </a:extLst>
          </p:cNvPr>
          <p:cNvSpPr txBox="1"/>
          <p:nvPr/>
        </p:nvSpPr>
        <p:spPr>
          <a:xfrm>
            <a:off x="4373929" y="3034344"/>
            <a:ext cx="3233578" cy="369332"/>
          </a:xfrm>
          <a:prstGeom prst="rect">
            <a:avLst/>
          </a:prstGeom>
          <a:noFill/>
        </p:spPr>
        <p:txBody>
          <a:bodyPr wrap="none" rtlCol="0">
            <a:spAutoFit/>
          </a:bodyPr>
          <a:lstStyle/>
          <a:p>
            <a:r>
              <a:rPr lang="en-US" dirty="0"/>
              <a:t>All are scalars= single value</a:t>
            </a:r>
          </a:p>
        </p:txBody>
      </p:sp>
      <p:sp>
        <p:nvSpPr>
          <p:cNvPr id="52" name="Oval 51">
            <a:extLst>
              <a:ext uri="{FF2B5EF4-FFF2-40B4-BE49-F238E27FC236}">
                <a16:creationId xmlns:a16="http://schemas.microsoft.com/office/drawing/2014/main" id="{4BEA34C2-443D-1DC6-B5C3-15C79C4D106A}"/>
              </a:ext>
            </a:extLst>
          </p:cNvPr>
          <p:cNvSpPr/>
          <p:nvPr/>
        </p:nvSpPr>
        <p:spPr>
          <a:xfrm>
            <a:off x="4551369" y="554979"/>
            <a:ext cx="568486"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058324A-D218-6AE3-B359-247B74C4A246}"/>
              </a:ext>
            </a:extLst>
          </p:cNvPr>
          <p:cNvSpPr txBox="1"/>
          <p:nvPr/>
        </p:nvSpPr>
        <p:spPr>
          <a:xfrm>
            <a:off x="10173760" y="6192833"/>
            <a:ext cx="1598515" cy="369332"/>
          </a:xfrm>
          <a:prstGeom prst="rect">
            <a:avLst/>
          </a:prstGeom>
          <a:noFill/>
        </p:spPr>
        <p:txBody>
          <a:bodyPr wrap="none" rtlCol="0">
            <a:spAutoFit/>
          </a:bodyPr>
          <a:lstStyle/>
          <a:p>
            <a:r>
              <a:rPr lang="en-US" dirty="0"/>
              <a:t>Hansen 1997</a:t>
            </a:r>
          </a:p>
        </p:txBody>
      </p:sp>
      <p:sp>
        <p:nvSpPr>
          <p:cNvPr id="3" name="TextBox 2">
            <a:extLst>
              <a:ext uri="{FF2B5EF4-FFF2-40B4-BE49-F238E27FC236}">
                <a16:creationId xmlns:a16="http://schemas.microsoft.com/office/drawing/2014/main" id="{68D8C34C-04A1-CA63-CED0-8374FB307A97}"/>
              </a:ext>
            </a:extLst>
          </p:cNvPr>
          <p:cNvSpPr txBox="1"/>
          <p:nvPr/>
        </p:nvSpPr>
        <p:spPr>
          <a:xfrm>
            <a:off x="4266528" y="5018053"/>
            <a:ext cx="3340979" cy="369332"/>
          </a:xfrm>
          <a:prstGeom prst="rect">
            <a:avLst/>
          </a:prstGeom>
          <a:solidFill>
            <a:srgbClr val="6D6D6D"/>
          </a:solidFill>
        </p:spPr>
        <p:txBody>
          <a:bodyPr wrap="none" rtlCol="0">
            <a:spAutoFit/>
          </a:bodyPr>
          <a:lstStyle/>
          <a:p>
            <a:r>
              <a:rPr lang="en-US" dirty="0">
                <a:solidFill>
                  <a:srgbClr val="FFFF00"/>
                </a:solidFill>
              </a:rPr>
              <a:t>What is a “primary optima”?</a:t>
            </a:r>
          </a:p>
        </p:txBody>
      </p:sp>
    </p:spTree>
    <p:extLst>
      <p:ext uri="{BB962C8B-B14F-4D97-AF65-F5344CB8AC3E}">
        <p14:creationId xmlns:p14="http://schemas.microsoft.com/office/powerpoint/2010/main" val="3824266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6521A05F-9D4F-E21F-92FF-0AE031EA0073}"/>
              </a:ext>
            </a:extLst>
          </p:cNvPr>
          <p:cNvSpPr/>
          <p:nvPr/>
        </p:nvSpPr>
        <p:spPr>
          <a:xfrm>
            <a:off x="1265343" y="2838450"/>
            <a:ext cx="9661314" cy="2781300"/>
          </a:xfrm>
          <a:custGeom>
            <a:avLst/>
            <a:gdLst>
              <a:gd name="connsiteX0" fmla="*/ 0 w 9661314"/>
              <a:gd name="connsiteY0" fmla="*/ 2781300 h 2781300"/>
              <a:gd name="connsiteX1" fmla="*/ 57150 w 9661314"/>
              <a:gd name="connsiteY1" fmla="*/ 2647950 h 2781300"/>
              <a:gd name="connsiteX2" fmla="*/ 95250 w 9661314"/>
              <a:gd name="connsiteY2" fmla="*/ 2533650 h 2781300"/>
              <a:gd name="connsiteX3" fmla="*/ 114300 w 9661314"/>
              <a:gd name="connsiteY3" fmla="*/ 2476500 h 2781300"/>
              <a:gd name="connsiteX4" fmla="*/ 190500 w 9661314"/>
              <a:gd name="connsiteY4" fmla="*/ 2305050 h 2781300"/>
              <a:gd name="connsiteX5" fmla="*/ 228600 w 9661314"/>
              <a:gd name="connsiteY5" fmla="*/ 2095500 h 2781300"/>
              <a:gd name="connsiteX6" fmla="*/ 285750 w 9661314"/>
              <a:gd name="connsiteY6" fmla="*/ 1885950 h 2781300"/>
              <a:gd name="connsiteX7" fmla="*/ 323850 w 9661314"/>
              <a:gd name="connsiteY7" fmla="*/ 1790700 h 2781300"/>
              <a:gd name="connsiteX8" fmla="*/ 342900 w 9661314"/>
              <a:gd name="connsiteY8" fmla="*/ 1714500 h 2781300"/>
              <a:gd name="connsiteX9" fmla="*/ 495300 w 9661314"/>
              <a:gd name="connsiteY9" fmla="*/ 1524000 h 2781300"/>
              <a:gd name="connsiteX10" fmla="*/ 533400 w 9661314"/>
              <a:gd name="connsiteY10" fmla="*/ 1466850 h 2781300"/>
              <a:gd name="connsiteX11" fmla="*/ 590550 w 9661314"/>
              <a:gd name="connsiteY11" fmla="*/ 1428750 h 2781300"/>
              <a:gd name="connsiteX12" fmla="*/ 666750 w 9661314"/>
              <a:gd name="connsiteY12" fmla="*/ 1352550 h 2781300"/>
              <a:gd name="connsiteX13" fmla="*/ 819150 w 9661314"/>
              <a:gd name="connsiteY13" fmla="*/ 1257300 h 2781300"/>
              <a:gd name="connsiteX14" fmla="*/ 895350 w 9661314"/>
              <a:gd name="connsiteY14" fmla="*/ 1238250 h 2781300"/>
              <a:gd name="connsiteX15" fmla="*/ 1181100 w 9661314"/>
              <a:gd name="connsiteY15" fmla="*/ 1371600 h 2781300"/>
              <a:gd name="connsiteX16" fmla="*/ 1200150 w 9661314"/>
              <a:gd name="connsiteY16" fmla="*/ 1447800 h 2781300"/>
              <a:gd name="connsiteX17" fmla="*/ 1238250 w 9661314"/>
              <a:gd name="connsiteY17" fmla="*/ 1295400 h 2781300"/>
              <a:gd name="connsiteX18" fmla="*/ 1257300 w 9661314"/>
              <a:gd name="connsiteY18" fmla="*/ 1219200 h 2781300"/>
              <a:gd name="connsiteX19" fmla="*/ 1295400 w 9661314"/>
              <a:gd name="connsiteY19" fmla="*/ 1162050 h 2781300"/>
              <a:gd name="connsiteX20" fmla="*/ 1352550 w 9661314"/>
              <a:gd name="connsiteY20" fmla="*/ 1047750 h 2781300"/>
              <a:gd name="connsiteX21" fmla="*/ 1409700 w 9661314"/>
              <a:gd name="connsiteY21" fmla="*/ 1028700 h 2781300"/>
              <a:gd name="connsiteX22" fmla="*/ 1485900 w 9661314"/>
              <a:gd name="connsiteY22" fmla="*/ 1047750 h 2781300"/>
              <a:gd name="connsiteX23" fmla="*/ 1524000 w 9661314"/>
              <a:gd name="connsiteY23" fmla="*/ 1123950 h 2781300"/>
              <a:gd name="connsiteX24" fmla="*/ 1543050 w 9661314"/>
              <a:gd name="connsiteY24" fmla="*/ 1238250 h 2781300"/>
              <a:gd name="connsiteX25" fmla="*/ 1562100 w 9661314"/>
              <a:gd name="connsiteY25" fmla="*/ 1295400 h 2781300"/>
              <a:gd name="connsiteX26" fmla="*/ 1581150 w 9661314"/>
              <a:gd name="connsiteY26" fmla="*/ 1447800 h 2781300"/>
              <a:gd name="connsiteX27" fmla="*/ 1619250 w 9661314"/>
              <a:gd name="connsiteY27" fmla="*/ 1504950 h 2781300"/>
              <a:gd name="connsiteX28" fmla="*/ 1638300 w 9661314"/>
              <a:gd name="connsiteY28" fmla="*/ 1562100 h 2781300"/>
              <a:gd name="connsiteX29" fmla="*/ 1695450 w 9661314"/>
              <a:gd name="connsiteY29" fmla="*/ 1543050 h 2781300"/>
              <a:gd name="connsiteX30" fmla="*/ 1790700 w 9661314"/>
              <a:gd name="connsiteY30" fmla="*/ 1428750 h 2781300"/>
              <a:gd name="connsiteX31" fmla="*/ 1809750 w 9661314"/>
              <a:gd name="connsiteY31" fmla="*/ 1371600 h 2781300"/>
              <a:gd name="connsiteX32" fmla="*/ 1866900 w 9661314"/>
              <a:gd name="connsiteY32" fmla="*/ 1066800 h 2781300"/>
              <a:gd name="connsiteX33" fmla="*/ 1924050 w 9661314"/>
              <a:gd name="connsiteY33" fmla="*/ 952500 h 2781300"/>
              <a:gd name="connsiteX34" fmla="*/ 2000250 w 9661314"/>
              <a:gd name="connsiteY34" fmla="*/ 838200 h 2781300"/>
              <a:gd name="connsiteX35" fmla="*/ 2038350 w 9661314"/>
              <a:gd name="connsiteY35" fmla="*/ 742950 h 2781300"/>
              <a:gd name="connsiteX36" fmla="*/ 2076450 w 9661314"/>
              <a:gd name="connsiteY36" fmla="*/ 666750 h 2781300"/>
              <a:gd name="connsiteX37" fmla="*/ 2152650 w 9661314"/>
              <a:gd name="connsiteY37" fmla="*/ 457200 h 2781300"/>
              <a:gd name="connsiteX38" fmla="*/ 2286000 w 9661314"/>
              <a:gd name="connsiteY38" fmla="*/ 552450 h 2781300"/>
              <a:gd name="connsiteX39" fmla="*/ 2362200 w 9661314"/>
              <a:gd name="connsiteY39" fmla="*/ 666750 h 2781300"/>
              <a:gd name="connsiteX40" fmla="*/ 2381250 w 9661314"/>
              <a:gd name="connsiteY40" fmla="*/ 742950 h 2781300"/>
              <a:gd name="connsiteX41" fmla="*/ 2457450 w 9661314"/>
              <a:gd name="connsiteY41" fmla="*/ 914400 h 2781300"/>
              <a:gd name="connsiteX42" fmla="*/ 2495550 w 9661314"/>
              <a:gd name="connsiteY42" fmla="*/ 1066800 h 2781300"/>
              <a:gd name="connsiteX43" fmla="*/ 2476500 w 9661314"/>
              <a:gd name="connsiteY43" fmla="*/ 1200150 h 2781300"/>
              <a:gd name="connsiteX44" fmla="*/ 2476500 w 9661314"/>
              <a:gd name="connsiteY44" fmla="*/ 1409700 h 2781300"/>
              <a:gd name="connsiteX45" fmla="*/ 2590800 w 9661314"/>
              <a:gd name="connsiteY45" fmla="*/ 1466850 h 2781300"/>
              <a:gd name="connsiteX46" fmla="*/ 2647950 w 9661314"/>
              <a:gd name="connsiteY46" fmla="*/ 1504950 h 2781300"/>
              <a:gd name="connsiteX47" fmla="*/ 2800350 w 9661314"/>
              <a:gd name="connsiteY47" fmla="*/ 1485900 h 2781300"/>
              <a:gd name="connsiteX48" fmla="*/ 2838450 w 9661314"/>
              <a:gd name="connsiteY48" fmla="*/ 1409700 h 2781300"/>
              <a:gd name="connsiteX49" fmla="*/ 2933700 w 9661314"/>
              <a:gd name="connsiteY49" fmla="*/ 1314450 h 2781300"/>
              <a:gd name="connsiteX50" fmla="*/ 2971800 w 9661314"/>
              <a:gd name="connsiteY50" fmla="*/ 1371600 h 2781300"/>
              <a:gd name="connsiteX51" fmla="*/ 3009900 w 9661314"/>
              <a:gd name="connsiteY51" fmla="*/ 1485900 h 2781300"/>
              <a:gd name="connsiteX52" fmla="*/ 3028950 w 9661314"/>
              <a:gd name="connsiteY52" fmla="*/ 1638300 h 2781300"/>
              <a:gd name="connsiteX53" fmla="*/ 3124200 w 9661314"/>
              <a:gd name="connsiteY53" fmla="*/ 1752600 h 2781300"/>
              <a:gd name="connsiteX54" fmla="*/ 3295650 w 9661314"/>
              <a:gd name="connsiteY54" fmla="*/ 1733550 h 2781300"/>
              <a:gd name="connsiteX55" fmla="*/ 3409950 w 9661314"/>
              <a:gd name="connsiteY55" fmla="*/ 1600200 h 2781300"/>
              <a:gd name="connsiteX56" fmla="*/ 3429000 w 9661314"/>
              <a:gd name="connsiteY56" fmla="*/ 1543050 h 2781300"/>
              <a:gd name="connsiteX57" fmla="*/ 3467100 w 9661314"/>
              <a:gd name="connsiteY57" fmla="*/ 1485900 h 2781300"/>
              <a:gd name="connsiteX58" fmla="*/ 3505200 w 9661314"/>
              <a:gd name="connsiteY58" fmla="*/ 1390650 h 2781300"/>
              <a:gd name="connsiteX59" fmla="*/ 3543300 w 9661314"/>
              <a:gd name="connsiteY59" fmla="*/ 1333500 h 2781300"/>
              <a:gd name="connsiteX60" fmla="*/ 3600450 w 9661314"/>
              <a:gd name="connsiteY60" fmla="*/ 1162050 h 2781300"/>
              <a:gd name="connsiteX61" fmla="*/ 3638550 w 9661314"/>
              <a:gd name="connsiteY61" fmla="*/ 1047750 h 2781300"/>
              <a:gd name="connsiteX62" fmla="*/ 3657600 w 9661314"/>
              <a:gd name="connsiteY62" fmla="*/ 990600 h 2781300"/>
              <a:gd name="connsiteX63" fmla="*/ 3790950 w 9661314"/>
              <a:gd name="connsiteY63" fmla="*/ 933450 h 2781300"/>
              <a:gd name="connsiteX64" fmla="*/ 3848100 w 9661314"/>
              <a:gd name="connsiteY64" fmla="*/ 971550 h 2781300"/>
              <a:gd name="connsiteX65" fmla="*/ 3924300 w 9661314"/>
              <a:gd name="connsiteY65" fmla="*/ 1123950 h 2781300"/>
              <a:gd name="connsiteX66" fmla="*/ 3943350 w 9661314"/>
              <a:gd name="connsiteY66" fmla="*/ 1257300 h 2781300"/>
              <a:gd name="connsiteX67" fmla="*/ 3962400 w 9661314"/>
              <a:gd name="connsiteY67" fmla="*/ 1352550 h 2781300"/>
              <a:gd name="connsiteX68" fmla="*/ 4019550 w 9661314"/>
              <a:gd name="connsiteY68" fmla="*/ 1733550 h 2781300"/>
              <a:gd name="connsiteX69" fmla="*/ 4038600 w 9661314"/>
              <a:gd name="connsiteY69" fmla="*/ 1790700 h 2781300"/>
              <a:gd name="connsiteX70" fmla="*/ 4076700 w 9661314"/>
              <a:gd name="connsiteY70" fmla="*/ 1885950 h 2781300"/>
              <a:gd name="connsiteX71" fmla="*/ 4114800 w 9661314"/>
              <a:gd name="connsiteY71" fmla="*/ 1962150 h 2781300"/>
              <a:gd name="connsiteX72" fmla="*/ 4171950 w 9661314"/>
              <a:gd name="connsiteY72" fmla="*/ 2000250 h 2781300"/>
              <a:gd name="connsiteX73" fmla="*/ 4324350 w 9661314"/>
              <a:gd name="connsiteY73" fmla="*/ 2095500 h 2781300"/>
              <a:gd name="connsiteX74" fmla="*/ 4381500 w 9661314"/>
              <a:gd name="connsiteY74" fmla="*/ 2152650 h 2781300"/>
              <a:gd name="connsiteX75" fmla="*/ 4438650 w 9661314"/>
              <a:gd name="connsiteY75" fmla="*/ 2171700 h 2781300"/>
              <a:gd name="connsiteX76" fmla="*/ 4514850 w 9661314"/>
              <a:gd name="connsiteY76" fmla="*/ 2209800 h 2781300"/>
              <a:gd name="connsiteX77" fmla="*/ 4572000 w 9661314"/>
              <a:gd name="connsiteY77" fmla="*/ 2266950 h 2781300"/>
              <a:gd name="connsiteX78" fmla="*/ 4724400 w 9661314"/>
              <a:gd name="connsiteY78" fmla="*/ 2305050 h 2781300"/>
              <a:gd name="connsiteX79" fmla="*/ 4991100 w 9661314"/>
              <a:gd name="connsiteY79" fmla="*/ 2286000 h 2781300"/>
              <a:gd name="connsiteX80" fmla="*/ 5124450 w 9661314"/>
              <a:gd name="connsiteY80" fmla="*/ 2228850 h 2781300"/>
              <a:gd name="connsiteX81" fmla="*/ 5238750 w 9661314"/>
              <a:gd name="connsiteY81" fmla="*/ 2171700 h 2781300"/>
              <a:gd name="connsiteX82" fmla="*/ 5276850 w 9661314"/>
              <a:gd name="connsiteY82" fmla="*/ 2114550 h 2781300"/>
              <a:gd name="connsiteX83" fmla="*/ 5448300 w 9661314"/>
              <a:gd name="connsiteY83" fmla="*/ 1962150 h 2781300"/>
              <a:gd name="connsiteX84" fmla="*/ 5486400 w 9661314"/>
              <a:gd name="connsiteY84" fmla="*/ 1905000 h 2781300"/>
              <a:gd name="connsiteX85" fmla="*/ 5562600 w 9661314"/>
              <a:gd name="connsiteY85" fmla="*/ 1752600 h 2781300"/>
              <a:gd name="connsiteX86" fmla="*/ 5695950 w 9661314"/>
              <a:gd name="connsiteY86" fmla="*/ 1524000 h 2781300"/>
              <a:gd name="connsiteX87" fmla="*/ 5753100 w 9661314"/>
              <a:gd name="connsiteY87" fmla="*/ 1352550 h 2781300"/>
              <a:gd name="connsiteX88" fmla="*/ 5772150 w 9661314"/>
              <a:gd name="connsiteY88" fmla="*/ 1295400 h 2781300"/>
              <a:gd name="connsiteX89" fmla="*/ 5791200 w 9661314"/>
              <a:gd name="connsiteY89" fmla="*/ 1238250 h 2781300"/>
              <a:gd name="connsiteX90" fmla="*/ 5829300 w 9661314"/>
              <a:gd name="connsiteY90" fmla="*/ 1047750 h 2781300"/>
              <a:gd name="connsiteX91" fmla="*/ 5886450 w 9661314"/>
              <a:gd name="connsiteY91" fmla="*/ 800100 h 2781300"/>
              <a:gd name="connsiteX92" fmla="*/ 5962650 w 9661314"/>
              <a:gd name="connsiteY92" fmla="*/ 609600 h 2781300"/>
              <a:gd name="connsiteX93" fmla="*/ 6000750 w 9661314"/>
              <a:gd name="connsiteY93" fmla="*/ 457200 h 2781300"/>
              <a:gd name="connsiteX94" fmla="*/ 6038850 w 9661314"/>
              <a:gd name="connsiteY94" fmla="*/ 381000 h 2781300"/>
              <a:gd name="connsiteX95" fmla="*/ 6096000 w 9661314"/>
              <a:gd name="connsiteY95" fmla="*/ 361950 h 2781300"/>
              <a:gd name="connsiteX96" fmla="*/ 6191250 w 9661314"/>
              <a:gd name="connsiteY96" fmla="*/ 400050 h 2781300"/>
              <a:gd name="connsiteX97" fmla="*/ 6286500 w 9661314"/>
              <a:gd name="connsiteY97" fmla="*/ 533400 h 2781300"/>
              <a:gd name="connsiteX98" fmla="*/ 6343650 w 9661314"/>
              <a:gd name="connsiteY98" fmla="*/ 647700 h 2781300"/>
              <a:gd name="connsiteX99" fmla="*/ 6438900 w 9661314"/>
              <a:gd name="connsiteY99" fmla="*/ 1028700 h 2781300"/>
              <a:gd name="connsiteX100" fmla="*/ 6457950 w 9661314"/>
              <a:gd name="connsiteY100" fmla="*/ 1200150 h 2781300"/>
              <a:gd name="connsiteX101" fmla="*/ 6477000 w 9661314"/>
              <a:gd name="connsiteY101" fmla="*/ 1143000 h 2781300"/>
              <a:gd name="connsiteX102" fmla="*/ 6572250 w 9661314"/>
              <a:gd name="connsiteY102" fmla="*/ 1009650 h 2781300"/>
              <a:gd name="connsiteX103" fmla="*/ 6629400 w 9661314"/>
              <a:gd name="connsiteY103" fmla="*/ 971550 h 2781300"/>
              <a:gd name="connsiteX104" fmla="*/ 6743700 w 9661314"/>
              <a:gd name="connsiteY104" fmla="*/ 1143000 h 2781300"/>
              <a:gd name="connsiteX105" fmla="*/ 6781800 w 9661314"/>
              <a:gd name="connsiteY105" fmla="*/ 1257300 h 2781300"/>
              <a:gd name="connsiteX106" fmla="*/ 6858000 w 9661314"/>
              <a:gd name="connsiteY106" fmla="*/ 1333500 h 2781300"/>
              <a:gd name="connsiteX107" fmla="*/ 6934200 w 9661314"/>
              <a:gd name="connsiteY107" fmla="*/ 1257300 h 2781300"/>
              <a:gd name="connsiteX108" fmla="*/ 6953250 w 9661314"/>
              <a:gd name="connsiteY108" fmla="*/ 1104900 h 2781300"/>
              <a:gd name="connsiteX109" fmla="*/ 6972300 w 9661314"/>
              <a:gd name="connsiteY109" fmla="*/ 1047750 h 2781300"/>
              <a:gd name="connsiteX110" fmla="*/ 7029450 w 9661314"/>
              <a:gd name="connsiteY110" fmla="*/ 1066800 h 2781300"/>
              <a:gd name="connsiteX111" fmla="*/ 7105650 w 9661314"/>
              <a:gd name="connsiteY111" fmla="*/ 1162050 h 2781300"/>
              <a:gd name="connsiteX112" fmla="*/ 7219950 w 9661314"/>
              <a:gd name="connsiteY112" fmla="*/ 1333500 h 2781300"/>
              <a:gd name="connsiteX113" fmla="*/ 7277100 w 9661314"/>
              <a:gd name="connsiteY113" fmla="*/ 1352550 h 2781300"/>
              <a:gd name="connsiteX114" fmla="*/ 7315200 w 9661314"/>
              <a:gd name="connsiteY114" fmla="*/ 1295400 h 2781300"/>
              <a:gd name="connsiteX115" fmla="*/ 7353300 w 9661314"/>
              <a:gd name="connsiteY115" fmla="*/ 1047750 h 2781300"/>
              <a:gd name="connsiteX116" fmla="*/ 7391400 w 9661314"/>
              <a:gd name="connsiteY116" fmla="*/ 876300 h 2781300"/>
              <a:gd name="connsiteX117" fmla="*/ 7429500 w 9661314"/>
              <a:gd name="connsiteY117" fmla="*/ 800100 h 2781300"/>
              <a:gd name="connsiteX118" fmla="*/ 7448550 w 9661314"/>
              <a:gd name="connsiteY118" fmla="*/ 742950 h 2781300"/>
              <a:gd name="connsiteX119" fmla="*/ 7524750 w 9661314"/>
              <a:gd name="connsiteY119" fmla="*/ 628650 h 2781300"/>
              <a:gd name="connsiteX120" fmla="*/ 7562850 w 9661314"/>
              <a:gd name="connsiteY120" fmla="*/ 571500 h 2781300"/>
              <a:gd name="connsiteX121" fmla="*/ 7600950 w 9661314"/>
              <a:gd name="connsiteY121" fmla="*/ 495300 h 2781300"/>
              <a:gd name="connsiteX122" fmla="*/ 7677150 w 9661314"/>
              <a:gd name="connsiteY122" fmla="*/ 381000 h 2781300"/>
              <a:gd name="connsiteX123" fmla="*/ 7696200 w 9661314"/>
              <a:gd name="connsiteY123" fmla="*/ 323850 h 2781300"/>
              <a:gd name="connsiteX124" fmla="*/ 7734300 w 9661314"/>
              <a:gd name="connsiteY124" fmla="*/ 247650 h 2781300"/>
              <a:gd name="connsiteX125" fmla="*/ 7772400 w 9661314"/>
              <a:gd name="connsiteY125" fmla="*/ 95250 h 2781300"/>
              <a:gd name="connsiteX126" fmla="*/ 7905750 w 9661314"/>
              <a:gd name="connsiteY126" fmla="*/ 0 h 2781300"/>
              <a:gd name="connsiteX127" fmla="*/ 8058150 w 9661314"/>
              <a:gd name="connsiteY127" fmla="*/ 19050 h 2781300"/>
              <a:gd name="connsiteX128" fmla="*/ 8153400 w 9661314"/>
              <a:gd name="connsiteY128" fmla="*/ 171450 h 2781300"/>
              <a:gd name="connsiteX129" fmla="*/ 8172450 w 9661314"/>
              <a:gd name="connsiteY129" fmla="*/ 609600 h 2781300"/>
              <a:gd name="connsiteX130" fmla="*/ 8191500 w 9661314"/>
              <a:gd name="connsiteY130" fmla="*/ 666750 h 2781300"/>
              <a:gd name="connsiteX131" fmla="*/ 8248650 w 9661314"/>
              <a:gd name="connsiteY131" fmla="*/ 723900 h 2781300"/>
              <a:gd name="connsiteX132" fmla="*/ 8324850 w 9661314"/>
              <a:gd name="connsiteY132" fmla="*/ 838200 h 2781300"/>
              <a:gd name="connsiteX133" fmla="*/ 8382000 w 9661314"/>
              <a:gd name="connsiteY133" fmla="*/ 857250 h 2781300"/>
              <a:gd name="connsiteX134" fmla="*/ 8439150 w 9661314"/>
              <a:gd name="connsiteY134" fmla="*/ 819150 h 2781300"/>
              <a:gd name="connsiteX135" fmla="*/ 8629650 w 9661314"/>
              <a:gd name="connsiteY135" fmla="*/ 609600 h 2781300"/>
              <a:gd name="connsiteX136" fmla="*/ 8667750 w 9661314"/>
              <a:gd name="connsiteY136" fmla="*/ 533400 h 2781300"/>
              <a:gd name="connsiteX137" fmla="*/ 8724900 w 9661314"/>
              <a:gd name="connsiteY137" fmla="*/ 419100 h 2781300"/>
              <a:gd name="connsiteX138" fmla="*/ 8782050 w 9661314"/>
              <a:gd name="connsiteY138" fmla="*/ 457200 h 2781300"/>
              <a:gd name="connsiteX139" fmla="*/ 8858250 w 9661314"/>
              <a:gd name="connsiteY139" fmla="*/ 590550 h 2781300"/>
              <a:gd name="connsiteX140" fmla="*/ 8915400 w 9661314"/>
              <a:gd name="connsiteY140" fmla="*/ 647700 h 2781300"/>
              <a:gd name="connsiteX141" fmla="*/ 8972550 w 9661314"/>
              <a:gd name="connsiteY141" fmla="*/ 781050 h 2781300"/>
              <a:gd name="connsiteX142" fmla="*/ 9010650 w 9661314"/>
              <a:gd name="connsiteY142" fmla="*/ 857250 h 2781300"/>
              <a:gd name="connsiteX143" fmla="*/ 9048750 w 9661314"/>
              <a:gd name="connsiteY143" fmla="*/ 971550 h 2781300"/>
              <a:gd name="connsiteX144" fmla="*/ 9067800 w 9661314"/>
              <a:gd name="connsiteY144" fmla="*/ 1028700 h 2781300"/>
              <a:gd name="connsiteX145" fmla="*/ 9086850 w 9661314"/>
              <a:gd name="connsiteY145" fmla="*/ 1085850 h 2781300"/>
              <a:gd name="connsiteX146" fmla="*/ 9124950 w 9661314"/>
              <a:gd name="connsiteY146" fmla="*/ 1219200 h 2781300"/>
              <a:gd name="connsiteX147" fmla="*/ 9239250 w 9661314"/>
              <a:gd name="connsiteY147" fmla="*/ 1428750 h 2781300"/>
              <a:gd name="connsiteX148" fmla="*/ 9277350 w 9661314"/>
              <a:gd name="connsiteY148" fmla="*/ 1562100 h 2781300"/>
              <a:gd name="connsiteX149" fmla="*/ 9315450 w 9661314"/>
              <a:gd name="connsiteY149" fmla="*/ 1638300 h 2781300"/>
              <a:gd name="connsiteX150" fmla="*/ 9372600 w 9661314"/>
              <a:gd name="connsiteY150" fmla="*/ 1752600 h 2781300"/>
              <a:gd name="connsiteX151" fmla="*/ 9391650 w 9661314"/>
              <a:gd name="connsiteY151" fmla="*/ 1828800 h 2781300"/>
              <a:gd name="connsiteX152" fmla="*/ 9467850 w 9661314"/>
              <a:gd name="connsiteY152" fmla="*/ 1943100 h 2781300"/>
              <a:gd name="connsiteX153" fmla="*/ 9505950 w 9661314"/>
              <a:gd name="connsiteY153" fmla="*/ 2000250 h 2781300"/>
              <a:gd name="connsiteX154" fmla="*/ 9601200 w 9661314"/>
              <a:gd name="connsiteY154" fmla="*/ 2152650 h 2781300"/>
              <a:gd name="connsiteX155" fmla="*/ 9639300 w 9661314"/>
              <a:gd name="connsiteY155" fmla="*/ 2209800 h 2781300"/>
              <a:gd name="connsiteX156" fmla="*/ 9658350 w 9661314"/>
              <a:gd name="connsiteY156" fmla="*/ 2400300 h 27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9661314" h="2781300">
                <a:moveTo>
                  <a:pt x="0" y="2781300"/>
                </a:moveTo>
                <a:cubicBezTo>
                  <a:pt x="19050" y="2736850"/>
                  <a:pt x="39790" y="2693087"/>
                  <a:pt x="57150" y="2647950"/>
                </a:cubicBezTo>
                <a:cubicBezTo>
                  <a:pt x="71567" y="2610466"/>
                  <a:pt x="82550" y="2571750"/>
                  <a:pt x="95250" y="2533650"/>
                </a:cubicBezTo>
                <a:cubicBezTo>
                  <a:pt x="101600" y="2514600"/>
                  <a:pt x="103161" y="2493208"/>
                  <a:pt x="114300" y="2476500"/>
                </a:cubicBezTo>
                <a:cubicBezTo>
                  <a:pt x="164338" y="2401443"/>
                  <a:pt x="163296" y="2413866"/>
                  <a:pt x="190500" y="2305050"/>
                </a:cubicBezTo>
                <a:cubicBezTo>
                  <a:pt x="246974" y="2079154"/>
                  <a:pt x="160342" y="2436790"/>
                  <a:pt x="228600" y="2095500"/>
                </a:cubicBezTo>
                <a:cubicBezTo>
                  <a:pt x="239889" y="2039054"/>
                  <a:pt x="262290" y="1948509"/>
                  <a:pt x="285750" y="1885950"/>
                </a:cubicBezTo>
                <a:cubicBezTo>
                  <a:pt x="297757" y="1853931"/>
                  <a:pt x="313036" y="1823141"/>
                  <a:pt x="323850" y="1790700"/>
                </a:cubicBezTo>
                <a:cubicBezTo>
                  <a:pt x="332129" y="1765862"/>
                  <a:pt x="331191" y="1737918"/>
                  <a:pt x="342900" y="1714500"/>
                </a:cubicBezTo>
                <a:cubicBezTo>
                  <a:pt x="409032" y="1582235"/>
                  <a:pt x="410250" y="1623225"/>
                  <a:pt x="495300" y="1524000"/>
                </a:cubicBezTo>
                <a:cubicBezTo>
                  <a:pt x="510200" y="1506617"/>
                  <a:pt x="517211" y="1483039"/>
                  <a:pt x="533400" y="1466850"/>
                </a:cubicBezTo>
                <a:cubicBezTo>
                  <a:pt x="549589" y="1450661"/>
                  <a:pt x="573167" y="1443650"/>
                  <a:pt x="590550" y="1428750"/>
                </a:cubicBezTo>
                <a:cubicBezTo>
                  <a:pt x="617823" y="1405373"/>
                  <a:pt x="639717" y="1376204"/>
                  <a:pt x="666750" y="1352550"/>
                </a:cubicBezTo>
                <a:cubicBezTo>
                  <a:pt x="711703" y="1313216"/>
                  <a:pt x="762820" y="1278424"/>
                  <a:pt x="819150" y="1257300"/>
                </a:cubicBezTo>
                <a:cubicBezTo>
                  <a:pt x="843665" y="1248107"/>
                  <a:pt x="869950" y="1244600"/>
                  <a:pt x="895350" y="1238250"/>
                </a:cubicBezTo>
                <a:cubicBezTo>
                  <a:pt x="1056479" y="1278532"/>
                  <a:pt x="1116548" y="1242495"/>
                  <a:pt x="1181100" y="1371600"/>
                </a:cubicBezTo>
                <a:cubicBezTo>
                  <a:pt x="1192809" y="1395018"/>
                  <a:pt x="1193800" y="1422400"/>
                  <a:pt x="1200150" y="1447800"/>
                </a:cubicBezTo>
                <a:lnTo>
                  <a:pt x="1238250" y="1295400"/>
                </a:lnTo>
                <a:cubicBezTo>
                  <a:pt x="1244600" y="1270000"/>
                  <a:pt x="1242777" y="1240985"/>
                  <a:pt x="1257300" y="1219200"/>
                </a:cubicBezTo>
                <a:cubicBezTo>
                  <a:pt x="1270000" y="1200150"/>
                  <a:pt x="1285161" y="1182528"/>
                  <a:pt x="1295400" y="1162050"/>
                </a:cubicBezTo>
                <a:cubicBezTo>
                  <a:pt x="1318407" y="1116036"/>
                  <a:pt x="1307054" y="1084146"/>
                  <a:pt x="1352550" y="1047750"/>
                </a:cubicBezTo>
                <a:cubicBezTo>
                  <a:pt x="1368230" y="1035206"/>
                  <a:pt x="1390650" y="1035050"/>
                  <a:pt x="1409700" y="1028700"/>
                </a:cubicBezTo>
                <a:cubicBezTo>
                  <a:pt x="1435100" y="1035050"/>
                  <a:pt x="1465787" y="1030989"/>
                  <a:pt x="1485900" y="1047750"/>
                </a:cubicBezTo>
                <a:cubicBezTo>
                  <a:pt x="1507716" y="1065930"/>
                  <a:pt x="1515840" y="1096750"/>
                  <a:pt x="1524000" y="1123950"/>
                </a:cubicBezTo>
                <a:cubicBezTo>
                  <a:pt x="1535099" y="1160947"/>
                  <a:pt x="1534671" y="1200544"/>
                  <a:pt x="1543050" y="1238250"/>
                </a:cubicBezTo>
                <a:cubicBezTo>
                  <a:pt x="1547406" y="1257852"/>
                  <a:pt x="1555750" y="1276350"/>
                  <a:pt x="1562100" y="1295400"/>
                </a:cubicBezTo>
                <a:cubicBezTo>
                  <a:pt x="1568450" y="1346200"/>
                  <a:pt x="1567680" y="1398409"/>
                  <a:pt x="1581150" y="1447800"/>
                </a:cubicBezTo>
                <a:cubicBezTo>
                  <a:pt x="1587174" y="1469889"/>
                  <a:pt x="1609011" y="1484472"/>
                  <a:pt x="1619250" y="1504950"/>
                </a:cubicBezTo>
                <a:cubicBezTo>
                  <a:pt x="1628230" y="1522911"/>
                  <a:pt x="1631950" y="1543050"/>
                  <a:pt x="1638300" y="1562100"/>
                </a:cubicBezTo>
                <a:cubicBezTo>
                  <a:pt x="1657350" y="1555750"/>
                  <a:pt x="1678742" y="1554189"/>
                  <a:pt x="1695450" y="1543050"/>
                </a:cubicBezTo>
                <a:cubicBezTo>
                  <a:pt x="1727048" y="1521984"/>
                  <a:pt x="1773129" y="1463892"/>
                  <a:pt x="1790700" y="1428750"/>
                </a:cubicBezTo>
                <a:cubicBezTo>
                  <a:pt x="1799680" y="1410789"/>
                  <a:pt x="1803400" y="1390650"/>
                  <a:pt x="1809750" y="1371600"/>
                </a:cubicBezTo>
                <a:cubicBezTo>
                  <a:pt x="1816299" y="1319209"/>
                  <a:pt x="1835813" y="1113431"/>
                  <a:pt x="1866900" y="1066800"/>
                </a:cubicBezTo>
                <a:cubicBezTo>
                  <a:pt x="2036040" y="813090"/>
                  <a:pt x="1792599" y="1189111"/>
                  <a:pt x="1924050" y="952500"/>
                </a:cubicBezTo>
                <a:cubicBezTo>
                  <a:pt x="1946288" y="912472"/>
                  <a:pt x="1983244" y="880715"/>
                  <a:pt x="2000250" y="838200"/>
                </a:cubicBezTo>
                <a:cubicBezTo>
                  <a:pt x="2012950" y="806450"/>
                  <a:pt x="2024462" y="774199"/>
                  <a:pt x="2038350" y="742950"/>
                </a:cubicBezTo>
                <a:cubicBezTo>
                  <a:pt x="2049884" y="717000"/>
                  <a:pt x="2067470" y="693691"/>
                  <a:pt x="2076450" y="666750"/>
                </a:cubicBezTo>
                <a:cubicBezTo>
                  <a:pt x="2149205" y="448485"/>
                  <a:pt x="2072780" y="577006"/>
                  <a:pt x="2152650" y="457200"/>
                </a:cubicBezTo>
                <a:cubicBezTo>
                  <a:pt x="2254797" y="482737"/>
                  <a:pt x="2219029" y="456777"/>
                  <a:pt x="2286000" y="552450"/>
                </a:cubicBezTo>
                <a:cubicBezTo>
                  <a:pt x="2312259" y="589963"/>
                  <a:pt x="2362200" y="666750"/>
                  <a:pt x="2362200" y="666750"/>
                </a:cubicBezTo>
                <a:cubicBezTo>
                  <a:pt x="2368550" y="692150"/>
                  <a:pt x="2370937" y="718885"/>
                  <a:pt x="2381250" y="742950"/>
                </a:cubicBezTo>
                <a:cubicBezTo>
                  <a:pt x="2456307" y="918083"/>
                  <a:pt x="2386360" y="630038"/>
                  <a:pt x="2457450" y="914400"/>
                </a:cubicBezTo>
                <a:lnTo>
                  <a:pt x="2495550" y="1066800"/>
                </a:lnTo>
                <a:cubicBezTo>
                  <a:pt x="2489200" y="1111250"/>
                  <a:pt x="2483328" y="1155771"/>
                  <a:pt x="2476500" y="1200150"/>
                </a:cubicBezTo>
                <a:cubicBezTo>
                  <a:pt x="2466116" y="1267644"/>
                  <a:pt x="2438148" y="1342584"/>
                  <a:pt x="2476500" y="1409700"/>
                </a:cubicBezTo>
                <a:cubicBezTo>
                  <a:pt x="2498338" y="1447916"/>
                  <a:pt x="2557554" y="1450227"/>
                  <a:pt x="2590800" y="1466850"/>
                </a:cubicBezTo>
                <a:cubicBezTo>
                  <a:pt x="2611278" y="1477089"/>
                  <a:pt x="2628900" y="1492250"/>
                  <a:pt x="2647950" y="1504950"/>
                </a:cubicBezTo>
                <a:cubicBezTo>
                  <a:pt x="2698750" y="1498600"/>
                  <a:pt x="2754559" y="1508795"/>
                  <a:pt x="2800350" y="1485900"/>
                </a:cubicBezTo>
                <a:cubicBezTo>
                  <a:pt x="2825750" y="1473200"/>
                  <a:pt x="2824361" y="1434356"/>
                  <a:pt x="2838450" y="1409700"/>
                </a:cubicBezTo>
                <a:cubicBezTo>
                  <a:pt x="2877527" y="1341315"/>
                  <a:pt x="2869223" y="1357435"/>
                  <a:pt x="2933700" y="1314450"/>
                </a:cubicBezTo>
                <a:cubicBezTo>
                  <a:pt x="2946400" y="1333500"/>
                  <a:pt x="2962501" y="1350678"/>
                  <a:pt x="2971800" y="1371600"/>
                </a:cubicBezTo>
                <a:cubicBezTo>
                  <a:pt x="2988111" y="1408300"/>
                  <a:pt x="3009900" y="1485900"/>
                  <a:pt x="3009900" y="1485900"/>
                </a:cubicBezTo>
                <a:cubicBezTo>
                  <a:pt x="3016250" y="1536700"/>
                  <a:pt x="3015480" y="1588909"/>
                  <a:pt x="3028950" y="1638300"/>
                </a:cubicBezTo>
                <a:cubicBezTo>
                  <a:pt x="3038896" y="1674768"/>
                  <a:pt x="3101574" y="1729974"/>
                  <a:pt x="3124200" y="1752600"/>
                </a:cubicBezTo>
                <a:cubicBezTo>
                  <a:pt x="3181350" y="1746250"/>
                  <a:pt x="3239865" y="1747496"/>
                  <a:pt x="3295650" y="1733550"/>
                </a:cubicBezTo>
                <a:cubicBezTo>
                  <a:pt x="3354547" y="1718826"/>
                  <a:pt x="3388018" y="1644064"/>
                  <a:pt x="3409950" y="1600200"/>
                </a:cubicBezTo>
                <a:cubicBezTo>
                  <a:pt x="3418930" y="1582239"/>
                  <a:pt x="3420020" y="1561011"/>
                  <a:pt x="3429000" y="1543050"/>
                </a:cubicBezTo>
                <a:cubicBezTo>
                  <a:pt x="3439239" y="1522572"/>
                  <a:pt x="3456861" y="1506378"/>
                  <a:pt x="3467100" y="1485900"/>
                </a:cubicBezTo>
                <a:cubicBezTo>
                  <a:pt x="3482393" y="1455314"/>
                  <a:pt x="3489907" y="1421236"/>
                  <a:pt x="3505200" y="1390650"/>
                </a:cubicBezTo>
                <a:cubicBezTo>
                  <a:pt x="3515439" y="1370172"/>
                  <a:pt x="3534494" y="1354634"/>
                  <a:pt x="3543300" y="1333500"/>
                </a:cubicBezTo>
                <a:cubicBezTo>
                  <a:pt x="3566470" y="1277893"/>
                  <a:pt x="3581400" y="1219200"/>
                  <a:pt x="3600450" y="1162050"/>
                </a:cubicBezTo>
                <a:lnTo>
                  <a:pt x="3638550" y="1047750"/>
                </a:lnTo>
                <a:cubicBezTo>
                  <a:pt x="3644900" y="1028700"/>
                  <a:pt x="3640892" y="1001739"/>
                  <a:pt x="3657600" y="990600"/>
                </a:cubicBezTo>
                <a:cubicBezTo>
                  <a:pt x="3736535" y="937977"/>
                  <a:pt x="3692538" y="958053"/>
                  <a:pt x="3790950" y="933450"/>
                </a:cubicBezTo>
                <a:cubicBezTo>
                  <a:pt x="3810000" y="946150"/>
                  <a:pt x="3831911" y="955361"/>
                  <a:pt x="3848100" y="971550"/>
                </a:cubicBezTo>
                <a:cubicBezTo>
                  <a:pt x="3886146" y="1009596"/>
                  <a:pt x="3906109" y="1078472"/>
                  <a:pt x="3924300" y="1123950"/>
                </a:cubicBezTo>
                <a:cubicBezTo>
                  <a:pt x="3930650" y="1168400"/>
                  <a:pt x="3935968" y="1213010"/>
                  <a:pt x="3943350" y="1257300"/>
                </a:cubicBezTo>
                <a:cubicBezTo>
                  <a:pt x="3948673" y="1289238"/>
                  <a:pt x="3959330" y="1320317"/>
                  <a:pt x="3962400" y="1352550"/>
                </a:cubicBezTo>
                <a:cubicBezTo>
                  <a:pt x="4009480" y="1846886"/>
                  <a:pt x="3928599" y="1521332"/>
                  <a:pt x="4019550" y="1733550"/>
                </a:cubicBezTo>
                <a:cubicBezTo>
                  <a:pt x="4027460" y="1752007"/>
                  <a:pt x="4031549" y="1771898"/>
                  <a:pt x="4038600" y="1790700"/>
                </a:cubicBezTo>
                <a:cubicBezTo>
                  <a:pt x="4050607" y="1822719"/>
                  <a:pt x="4062812" y="1854701"/>
                  <a:pt x="4076700" y="1885950"/>
                </a:cubicBezTo>
                <a:cubicBezTo>
                  <a:pt x="4088234" y="1911900"/>
                  <a:pt x="4096620" y="1940334"/>
                  <a:pt x="4114800" y="1962150"/>
                </a:cubicBezTo>
                <a:cubicBezTo>
                  <a:pt x="4129457" y="1979739"/>
                  <a:pt x="4154361" y="1985593"/>
                  <a:pt x="4171950" y="2000250"/>
                </a:cubicBezTo>
                <a:cubicBezTo>
                  <a:pt x="4284561" y="2094092"/>
                  <a:pt x="4164382" y="2031513"/>
                  <a:pt x="4324350" y="2095500"/>
                </a:cubicBezTo>
                <a:cubicBezTo>
                  <a:pt x="4343400" y="2114550"/>
                  <a:pt x="4359084" y="2137706"/>
                  <a:pt x="4381500" y="2152650"/>
                </a:cubicBezTo>
                <a:cubicBezTo>
                  <a:pt x="4398208" y="2163789"/>
                  <a:pt x="4420193" y="2163790"/>
                  <a:pt x="4438650" y="2171700"/>
                </a:cubicBezTo>
                <a:cubicBezTo>
                  <a:pt x="4464752" y="2182887"/>
                  <a:pt x="4491742" y="2193294"/>
                  <a:pt x="4514850" y="2209800"/>
                </a:cubicBezTo>
                <a:cubicBezTo>
                  <a:pt x="4536773" y="2225459"/>
                  <a:pt x="4549584" y="2252006"/>
                  <a:pt x="4572000" y="2266950"/>
                </a:cubicBezTo>
                <a:cubicBezTo>
                  <a:pt x="4597105" y="2283687"/>
                  <a:pt x="4710661" y="2302302"/>
                  <a:pt x="4724400" y="2305050"/>
                </a:cubicBezTo>
                <a:cubicBezTo>
                  <a:pt x="4813300" y="2298700"/>
                  <a:pt x="4902519" y="2295842"/>
                  <a:pt x="4991100" y="2286000"/>
                </a:cubicBezTo>
                <a:cubicBezTo>
                  <a:pt x="5093050" y="2274672"/>
                  <a:pt x="5042422" y="2269864"/>
                  <a:pt x="5124450" y="2228850"/>
                </a:cubicBezTo>
                <a:cubicBezTo>
                  <a:pt x="5282191" y="2149980"/>
                  <a:pt x="5074966" y="2280889"/>
                  <a:pt x="5238750" y="2171700"/>
                </a:cubicBezTo>
                <a:cubicBezTo>
                  <a:pt x="5251450" y="2152650"/>
                  <a:pt x="5260661" y="2130739"/>
                  <a:pt x="5276850" y="2114550"/>
                </a:cubicBezTo>
                <a:cubicBezTo>
                  <a:pt x="5391373" y="2000027"/>
                  <a:pt x="5288297" y="2202154"/>
                  <a:pt x="5448300" y="1962150"/>
                </a:cubicBezTo>
                <a:cubicBezTo>
                  <a:pt x="5461000" y="1943100"/>
                  <a:pt x="5475437" y="1925100"/>
                  <a:pt x="5486400" y="1905000"/>
                </a:cubicBezTo>
                <a:cubicBezTo>
                  <a:pt x="5513597" y="1855139"/>
                  <a:pt x="5528522" y="1798037"/>
                  <a:pt x="5562600" y="1752600"/>
                </a:cubicBezTo>
                <a:cubicBezTo>
                  <a:pt x="5623507" y="1671391"/>
                  <a:pt x="5659790" y="1632479"/>
                  <a:pt x="5695950" y="1524000"/>
                </a:cubicBezTo>
                <a:lnTo>
                  <a:pt x="5753100" y="1352550"/>
                </a:lnTo>
                <a:lnTo>
                  <a:pt x="5772150" y="1295400"/>
                </a:lnTo>
                <a:cubicBezTo>
                  <a:pt x="5778500" y="1276350"/>
                  <a:pt x="5787262" y="1257941"/>
                  <a:pt x="5791200" y="1238250"/>
                </a:cubicBezTo>
                <a:cubicBezTo>
                  <a:pt x="5803900" y="1174750"/>
                  <a:pt x="5818654" y="1111626"/>
                  <a:pt x="5829300" y="1047750"/>
                </a:cubicBezTo>
                <a:cubicBezTo>
                  <a:pt x="5847382" y="939261"/>
                  <a:pt x="5847994" y="909059"/>
                  <a:pt x="5886450" y="800100"/>
                </a:cubicBezTo>
                <a:cubicBezTo>
                  <a:pt x="5909212" y="735607"/>
                  <a:pt x="5949237" y="676663"/>
                  <a:pt x="5962650" y="609600"/>
                </a:cubicBezTo>
                <a:cubicBezTo>
                  <a:pt x="5973831" y="553693"/>
                  <a:pt x="5978783" y="508456"/>
                  <a:pt x="6000750" y="457200"/>
                </a:cubicBezTo>
                <a:cubicBezTo>
                  <a:pt x="6011937" y="431098"/>
                  <a:pt x="6018770" y="401080"/>
                  <a:pt x="6038850" y="381000"/>
                </a:cubicBezTo>
                <a:cubicBezTo>
                  <a:pt x="6053049" y="366801"/>
                  <a:pt x="6076950" y="368300"/>
                  <a:pt x="6096000" y="361950"/>
                </a:cubicBezTo>
                <a:cubicBezTo>
                  <a:pt x="6127750" y="374650"/>
                  <a:pt x="6165832" y="377174"/>
                  <a:pt x="6191250" y="400050"/>
                </a:cubicBezTo>
                <a:cubicBezTo>
                  <a:pt x="6231852" y="436592"/>
                  <a:pt x="6257871" y="486878"/>
                  <a:pt x="6286500" y="533400"/>
                </a:cubicBezTo>
                <a:cubicBezTo>
                  <a:pt x="6308825" y="569678"/>
                  <a:pt x="6329578" y="607494"/>
                  <a:pt x="6343650" y="647700"/>
                </a:cubicBezTo>
                <a:cubicBezTo>
                  <a:pt x="6391954" y="785712"/>
                  <a:pt x="6420737" y="892478"/>
                  <a:pt x="6438900" y="1028700"/>
                </a:cubicBezTo>
                <a:cubicBezTo>
                  <a:pt x="6446500" y="1085697"/>
                  <a:pt x="6451600" y="1143000"/>
                  <a:pt x="6457950" y="1200150"/>
                </a:cubicBezTo>
                <a:cubicBezTo>
                  <a:pt x="6464300" y="1181100"/>
                  <a:pt x="6468020" y="1160961"/>
                  <a:pt x="6477000" y="1143000"/>
                </a:cubicBezTo>
                <a:cubicBezTo>
                  <a:pt x="6487817" y="1121367"/>
                  <a:pt x="6563621" y="1018279"/>
                  <a:pt x="6572250" y="1009650"/>
                </a:cubicBezTo>
                <a:cubicBezTo>
                  <a:pt x="6588439" y="993461"/>
                  <a:pt x="6610350" y="984250"/>
                  <a:pt x="6629400" y="971550"/>
                </a:cubicBezTo>
                <a:cubicBezTo>
                  <a:pt x="6704166" y="1046316"/>
                  <a:pt x="6694273" y="1024374"/>
                  <a:pt x="6743700" y="1143000"/>
                </a:cubicBezTo>
                <a:cubicBezTo>
                  <a:pt x="6759147" y="1180072"/>
                  <a:pt x="6753402" y="1228902"/>
                  <a:pt x="6781800" y="1257300"/>
                </a:cubicBezTo>
                <a:lnTo>
                  <a:pt x="6858000" y="1333500"/>
                </a:lnTo>
                <a:cubicBezTo>
                  <a:pt x="6883400" y="1308100"/>
                  <a:pt x="6920384" y="1290458"/>
                  <a:pt x="6934200" y="1257300"/>
                </a:cubicBezTo>
                <a:cubicBezTo>
                  <a:pt x="6953891" y="1210043"/>
                  <a:pt x="6944092" y="1155270"/>
                  <a:pt x="6953250" y="1104900"/>
                </a:cubicBezTo>
                <a:cubicBezTo>
                  <a:pt x="6956842" y="1085143"/>
                  <a:pt x="6965950" y="1066800"/>
                  <a:pt x="6972300" y="1047750"/>
                </a:cubicBezTo>
                <a:cubicBezTo>
                  <a:pt x="6991350" y="1054100"/>
                  <a:pt x="7014204" y="1053732"/>
                  <a:pt x="7029450" y="1066800"/>
                </a:cubicBezTo>
                <a:cubicBezTo>
                  <a:pt x="7060321" y="1093261"/>
                  <a:pt x="7082017" y="1128964"/>
                  <a:pt x="7105650" y="1162050"/>
                </a:cubicBezTo>
                <a:cubicBezTo>
                  <a:pt x="7145573" y="1217942"/>
                  <a:pt x="7154789" y="1311780"/>
                  <a:pt x="7219950" y="1333500"/>
                </a:cubicBezTo>
                <a:lnTo>
                  <a:pt x="7277100" y="1352550"/>
                </a:lnTo>
                <a:cubicBezTo>
                  <a:pt x="7289800" y="1333500"/>
                  <a:pt x="7306181" y="1316444"/>
                  <a:pt x="7315200" y="1295400"/>
                </a:cubicBezTo>
                <a:cubicBezTo>
                  <a:pt x="7340693" y="1235915"/>
                  <a:pt x="7347837" y="1085993"/>
                  <a:pt x="7353300" y="1047750"/>
                </a:cubicBezTo>
                <a:cubicBezTo>
                  <a:pt x="7356085" y="1028253"/>
                  <a:pt x="7381801" y="901898"/>
                  <a:pt x="7391400" y="876300"/>
                </a:cubicBezTo>
                <a:cubicBezTo>
                  <a:pt x="7401371" y="849710"/>
                  <a:pt x="7418313" y="826202"/>
                  <a:pt x="7429500" y="800100"/>
                </a:cubicBezTo>
                <a:cubicBezTo>
                  <a:pt x="7437410" y="781643"/>
                  <a:pt x="7438798" y="760503"/>
                  <a:pt x="7448550" y="742950"/>
                </a:cubicBezTo>
                <a:cubicBezTo>
                  <a:pt x="7470788" y="702922"/>
                  <a:pt x="7499350" y="666750"/>
                  <a:pt x="7524750" y="628650"/>
                </a:cubicBezTo>
                <a:cubicBezTo>
                  <a:pt x="7537450" y="609600"/>
                  <a:pt x="7552611" y="591978"/>
                  <a:pt x="7562850" y="571500"/>
                </a:cubicBezTo>
                <a:cubicBezTo>
                  <a:pt x="7575550" y="546100"/>
                  <a:pt x="7586339" y="519651"/>
                  <a:pt x="7600950" y="495300"/>
                </a:cubicBezTo>
                <a:cubicBezTo>
                  <a:pt x="7624509" y="456035"/>
                  <a:pt x="7662670" y="424441"/>
                  <a:pt x="7677150" y="381000"/>
                </a:cubicBezTo>
                <a:cubicBezTo>
                  <a:pt x="7683500" y="361950"/>
                  <a:pt x="7688290" y="342307"/>
                  <a:pt x="7696200" y="323850"/>
                </a:cubicBezTo>
                <a:cubicBezTo>
                  <a:pt x="7707387" y="297748"/>
                  <a:pt x="7725320" y="274591"/>
                  <a:pt x="7734300" y="247650"/>
                </a:cubicBezTo>
                <a:cubicBezTo>
                  <a:pt x="7750859" y="197974"/>
                  <a:pt x="7730509" y="126668"/>
                  <a:pt x="7772400" y="95250"/>
                </a:cubicBezTo>
                <a:cubicBezTo>
                  <a:pt x="7866916" y="24363"/>
                  <a:pt x="7822182" y="55712"/>
                  <a:pt x="7905750" y="0"/>
                </a:cubicBezTo>
                <a:cubicBezTo>
                  <a:pt x="7956550" y="6350"/>
                  <a:pt x="8011543" y="-2135"/>
                  <a:pt x="8058150" y="19050"/>
                </a:cubicBezTo>
                <a:cubicBezTo>
                  <a:pt x="8090153" y="33597"/>
                  <a:pt x="8138833" y="142316"/>
                  <a:pt x="8153400" y="171450"/>
                </a:cubicBezTo>
                <a:cubicBezTo>
                  <a:pt x="8159750" y="317500"/>
                  <a:pt x="8161238" y="463843"/>
                  <a:pt x="8172450" y="609600"/>
                </a:cubicBezTo>
                <a:cubicBezTo>
                  <a:pt x="8173990" y="629621"/>
                  <a:pt x="8180361" y="650042"/>
                  <a:pt x="8191500" y="666750"/>
                </a:cubicBezTo>
                <a:cubicBezTo>
                  <a:pt x="8206444" y="689166"/>
                  <a:pt x="8229600" y="704850"/>
                  <a:pt x="8248650" y="723900"/>
                </a:cubicBezTo>
                <a:cubicBezTo>
                  <a:pt x="8268622" y="783817"/>
                  <a:pt x="8263694" y="797429"/>
                  <a:pt x="8324850" y="838200"/>
                </a:cubicBezTo>
                <a:cubicBezTo>
                  <a:pt x="8341558" y="849339"/>
                  <a:pt x="8362950" y="850900"/>
                  <a:pt x="8382000" y="857250"/>
                </a:cubicBezTo>
                <a:cubicBezTo>
                  <a:pt x="8401050" y="844550"/>
                  <a:pt x="8422132" y="834466"/>
                  <a:pt x="8439150" y="819150"/>
                </a:cubicBezTo>
                <a:cubicBezTo>
                  <a:pt x="8501140" y="763359"/>
                  <a:pt x="8582164" y="685577"/>
                  <a:pt x="8629650" y="609600"/>
                </a:cubicBezTo>
                <a:cubicBezTo>
                  <a:pt x="8644701" y="585518"/>
                  <a:pt x="8653661" y="558056"/>
                  <a:pt x="8667750" y="533400"/>
                </a:cubicBezTo>
                <a:cubicBezTo>
                  <a:pt x="8726836" y="429999"/>
                  <a:pt x="8689973" y="523881"/>
                  <a:pt x="8724900" y="419100"/>
                </a:cubicBezTo>
                <a:cubicBezTo>
                  <a:pt x="8743950" y="431800"/>
                  <a:pt x="8765861" y="441011"/>
                  <a:pt x="8782050" y="457200"/>
                </a:cubicBezTo>
                <a:cubicBezTo>
                  <a:pt x="8827045" y="502195"/>
                  <a:pt x="8820897" y="538256"/>
                  <a:pt x="8858250" y="590550"/>
                </a:cubicBezTo>
                <a:cubicBezTo>
                  <a:pt x="8873909" y="612473"/>
                  <a:pt x="8899741" y="625777"/>
                  <a:pt x="8915400" y="647700"/>
                </a:cubicBezTo>
                <a:cubicBezTo>
                  <a:pt x="8960529" y="710881"/>
                  <a:pt x="8945899" y="718865"/>
                  <a:pt x="8972550" y="781050"/>
                </a:cubicBezTo>
                <a:cubicBezTo>
                  <a:pt x="8983737" y="807152"/>
                  <a:pt x="9000103" y="830883"/>
                  <a:pt x="9010650" y="857250"/>
                </a:cubicBezTo>
                <a:cubicBezTo>
                  <a:pt x="9025565" y="894538"/>
                  <a:pt x="9036050" y="933450"/>
                  <a:pt x="9048750" y="971550"/>
                </a:cubicBezTo>
                <a:lnTo>
                  <a:pt x="9067800" y="1028700"/>
                </a:lnTo>
                <a:cubicBezTo>
                  <a:pt x="9074150" y="1047750"/>
                  <a:pt x="9081980" y="1066369"/>
                  <a:pt x="9086850" y="1085850"/>
                </a:cubicBezTo>
                <a:cubicBezTo>
                  <a:pt x="9094933" y="1118183"/>
                  <a:pt x="9109767" y="1185797"/>
                  <a:pt x="9124950" y="1219200"/>
                </a:cubicBezTo>
                <a:cubicBezTo>
                  <a:pt x="9186692" y="1355033"/>
                  <a:pt x="9179601" y="1339276"/>
                  <a:pt x="9239250" y="1428750"/>
                </a:cubicBezTo>
                <a:cubicBezTo>
                  <a:pt x="9248917" y="1467418"/>
                  <a:pt x="9260952" y="1523839"/>
                  <a:pt x="9277350" y="1562100"/>
                </a:cubicBezTo>
                <a:cubicBezTo>
                  <a:pt x="9288537" y="1588202"/>
                  <a:pt x="9304263" y="1612198"/>
                  <a:pt x="9315450" y="1638300"/>
                </a:cubicBezTo>
                <a:cubicBezTo>
                  <a:pt x="9362772" y="1748718"/>
                  <a:pt x="9299381" y="1642772"/>
                  <a:pt x="9372600" y="1752600"/>
                </a:cubicBezTo>
                <a:cubicBezTo>
                  <a:pt x="9378950" y="1778000"/>
                  <a:pt x="9379941" y="1805382"/>
                  <a:pt x="9391650" y="1828800"/>
                </a:cubicBezTo>
                <a:cubicBezTo>
                  <a:pt x="9412128" y="1869756"/>
                  <a:pt x="9442450" y="1905000"/>
                  <a:pt x="9467850" y="1943100"/>
                </a:cubicBezTo>
                <a:cubicBezTo>
                  <a:pt x="9480550" y="1962150"/>
                  <a:pt x="9498710" y="1978530"/>
                  <a:pt x="9505950" y="2000250"/>
                </a:cubicBezTo>
                <a:cubicBezTo>
                  <a:pt x="9551290" y="2136270"/>
                  <a:pt x="9510634" y="2092273"/>
                  <a:pt x="9601200" y="2152650"/>
                </a:cubicBezTo>
                <a:cubicBezTo>
                  <a:pt x="9613900" y="2171700"/>
                  <a:pt x="9629061" y="2189322"/>
                  <a:pt x="9639300" y="2209800"/>
                </a:cubicBezTo>
                <a:cubicBezTo>
                  <a:pt x="9672406" y="2276013"/>
                  <a:pt x="9658350" y="2320154"/>
                  <a:pt x="9658350" y="2400300"/>
                </a:cubicBezTo>
              </a:path>
            </a:pathLst>
          </a:custGeom>
          <a:noFill/>
          <a:ln w="53975">
            <a:solidFill>
              <a:schemeClr val="tx1"/>
            </a:solidFill>
            <a:extLst>
              <a:ext uri="{C807C97D-BFC1-408E-A445-0C87EB9F89A2}">
                <ask:lineSketchStyleProps xmlns:ask="http://schemas.microsoft.com/office/drawing/2018/sketchyshapes" sd="1219033472">
                  <a:custGeom>
                    <a:avLst/>
                    <a:gdLst>
                      <a:gd name="connsiteX0" fmla="*/ 0 w 9661314"/>
                      <a:gd name="connsiteY0" fmla="*/ 2781300 h 2781300"/>
                      <a:gd name="connsiteX1" fmla="*/ 57150 w 9661314"/>
                      <a:gd name="connsiteY1" fmla="*/ 2647950 h 2781300"/>
                      <a:gd name="connsiteX2" fmla="*/ 95250 w 9661314"/>
                      <a:gd name="connsiteY2" fmla="*/ 2533650 h 2781300"/>
                      <a:gd name="connsiteX3" fmla="*/ 114300 w 9661314"/>
                      <a:gd name="connsiteY3" fmla="*/ 2476500 h 2781300"/>
                      <a:gd name="connsiteX4" fmla="*/ 190500 w 9661314"/>
                      <a:gd name="connsiteY4" fmla="*/ 2305050 h 2781300"/>
                      <a:gd name="connsiteX5" fmla="*/ 228600 w 9661314"/>
                      <a:gd name="connsiteY5" fmla="*/ 2095500 h 2781300"/>
                      <a:gd name="connsiteX6" fmla="*/ 285750 w 9661314"/>
                      <a:gd name="connsiteY6" fmla="*/ 1885950 h 2781300"/>
                      <a:gd name="connsiteX7" fmla="*/ 323850 w 9661314"/>
                      <a:gd name="connsiteY7" fmla="*/ 1790700 h 2781300"/>
                      <a:gd name="connsiteX8" fmla="*/ 342900 w 9661314"/>
                      <a:gd name="connsiteY8" fmla="*/ 1714500 h 2781300"/>
                      <a:gd name="connsiteX9" fmla="*/ 495300 w 9661314"/>
                      <a:gd name="connsiteY9" fmla="*/ 1524000 h 2781300"/>
                      <a:gd name="connsiteX10" fmla="*/ 533400 w 9661314"/>
                      <a:gd name="connsiteY10" fmla="*/ 1466850 h 2781300"/>
                      <a:gd name="connsiteX11" fmla="*/ 590550 w 9661314"/>
                      <a:gd name="connsiteY11" fmla="*/ 1428750 h 2781300"/>
                      <a:gd name="connsiteX12" fmla="*/ 666750 w 9661314"/>
                      <a:gd name="connsiteY12" fmla="*/ 1352550 h 2781300"/>
                      <a:gd name="connsiteX13" fmla="*/ 819150 w 9661314"/>
                      <a:gd name="connsiteY13" fmla="*/ 1257300 h 2781300"/>
                      <a:gd name="connsiteX14" fmla="*/ 895350 w 9661314"/>
                      <a:gd name="connsiteY14" fmla="*/ 1238250 h 2781300"/>
                      <a:gd name="connsiteX15" fmla="*/ 1181100 w 9661314"/>
                      <a:gd name="connsiteY15" fmla="*/ 1371600 h 2781300"/>
                      <a:gd name="connsiteX16" fmla="*/ 1200150 w 9661314"/>
                      <a:gd name="connsiteY16" fmla="*/ 1447800 h 2781300"/>
                      <a:gd name="connsiteX17" fmla="*/ 1238250 w 9661314"/>
                      <a:gd name="connsiteY17" fmla="*/ 1295400 h 2781300"/>
                      <a:gd name="connsiteX18" fmla="*/ 1257300 w 9661314"/>
                      <a:gd name="connsiteY18" fmla="*/ 1219200 h 2781300"/>
                      <a:gd name="connsiteX19" fmla="*/ 1295400 w 9661314"/>
                      <a:gd name="connsiteY19" fmla="*/ 1162050 h 2781300"/>
                      <a:gd name="connsiteX20" fmla="*/ 1352550 w 9661314"/>
                      <a:gd name="connsiteY20" fmla="*/ 1047750 h 2781300"/>
                      <a:gd name="connsiteX21" fmla="*/ 1409700 w 9661314"/>
                      <a:gd name="connsiteY21" fmla="*/ 1028700 h 2781300"/>
                      <a:gd name="connsiteX22" fmla="*/ 1485900 w 9661314"/>
                      <a:gd name="connsiteY22" fmla="*/ 1047750 h 2781300"/>
                      <a:gd name="connsiteX23" fmla="*/ 1524000 w 9661314"/>
                      <a:gd name="connsiteY23" fmla="*/ 1123950 h 2781300"/>
                      <a:gd name="connsiteX24" fmla="*/ 1543050 w 9661314"/>
                      <a:gd name="connsiteY24" fmla="*/ 1238250 h 2781300"/>
                      <a:gd name="connsiteX25" fmla="*/ 1562100 w 9661314"/>
                      <a:gd name="connsiteY25" fmla="*/ 1295400 h 2781300"/>
                      <a:gd name="connsiteX26" fmla="*/ 1581150 w 9661314"/>
                      <a:gd name="connsiteY26" fmla="*/ 1447800 h 2781300"/>
                      <a:gd name="connsiteX27" fmla="*/ 1619250 w 9661314"/>
                      <a:gd name="connsiteY27" fmla="*/ 1504950 h 2781300"/>
                      <a:gd name="connsiteX28" fmla="*/ 1638300 w 9661314"/>
                      <a:gd name="connsiteY28" fmla="*/ 1562100 h 2781300"/>
                      <a:gd name="connsiteX29" fmla="*/ 1695450 w 9661314"/>
                      <a:gd name="connsiteY29" fmla="*/ 1543050 h 2781300"/>
                      <a:gd name="connsiteX30" fmla="*/ 1790700 w 9661314"/>
                      <a:gd name="connsiteY30" fmla="*/ 1428750 h 2781300"/>
                      <a:gd name="connsiteX31" fmla="*/ 1809750 w 9661314"/>
                      <a:gd name="connsiteY31" fmla="*/ 1371600 h 2781300"/>
                      <a:gd name="connsiteX32" fmla="*/ 1866900 w 9661314"/>
                      <a:gd name="connsiteY32" fmla="*/ 1066800 h 2781300"/>
                      <a:gd name="connsiteX33" fmla="*/ 1924050 w 9661314"/>
                      <a:gd name="connsiteY33" fmla="*/ 952500 h 2781300"/>
                      <a:gd name="connsiteX34" fmla="*/ 2000250 w 9661314"/>
                      <a:gd name="connsiteY34" fmla="*/ 838200 h 2781300"/>
                      <a:gd name="connsiteX35" fmla="*/ 2038350 w 9661314"/>
                      <a:gd name="connsiteY35" fmla="*/ 742950 h 2781300"/>
                      <a:gd name="connsiteX36" fmla="*/ 2076450 w 9661314"/>
                      <a:gd name="connsiteY36" fmla="*/ 666750 h 2781300"/>
                      <a:gd name="connsiteX37" fmla="*/ 2152650 w 9661314"/>
                      <a:gd name="connsiteY37" fmla="*/ 457200 h 2781300"/>
                      <a:gd name="connsiteX38" fmla="*/ 2286000 w 9661314"/>
                      <a:gd name="connsiteY38" fmla="*/ 552450 h 2781300"/>
                      <a:gd name="connsiteX39" fmla="*/ 2362200 w 9661314"/>
                      <a:gd name="connsiteY39" fmla="*/ 666750 h 2781300"/>
                      <a:gd name="connsiteX40" fmla="*/ 2381250 w 9661314"/>
                      <a:gd name="connsiteY40" fmla="*/ 742950 h 2781300"/>
                      <a:gd name="connsiteX41" fmla="*/ 2457450 w 9661314"/>
                      <a:gd name="connsiteY41" fmla="*/ 914400 h 2781300"/>
                      <a:gd name="connsiteX42" fmla="*/ 2495550 w 9661314"/>
                      <a:gd name="connsiteY42" fmla="*/ 1066800 h 2781300"/>
                      <a:gd name="connsiteX43" fmla="*/ 2476500 w 9661314"/>
                      <a:gd name="connsiteY43" fmla="*/ 1200150 h 2781300"/>
                      <a:gd name="connsiteX44" fmla="*/ 2476500 w 9661314"/>
                      <a:gd name="connsiteY44" fmla="*/ 1409700 h 2781300"/>
                      <a:gd name="connsiteX45" fmla="*/ 2590800 w 9661314"/>
                      <a:gd name="connsiteY45" fmla="*/ 1466850 h 2781300"/>
                      <a:gd name="connsiteX46" fmla="*/ 2647950 w 9661314"/>
                      <a:gd name="connsiteY46" fmla="*/ 1504950 h 2781300"/>
                      <a:gd name="connsiteX47" fmla="*/ 2800350 w 9661314"/>
                      <a:gd name="connsiteY47" fmla="*/ 1485900 h 2781300"/>
                      <a:gd name="connsiteX48" fmla="*/ 2838450 w 9661314"/>
                      <a:gd name="connsiteY48" fmla="*/ 1409700 h 2781300"/>
                      <a:gd name="connsiteX49" fmla="*/ 2933700 w 9661314"/>
                      <a:gd name="connsiteY49" fmla="*/ 1314450 h 2781300"/>
                      <a:gd name="connsiteX50" fmla="*/ 2971800 w 9661314"/>
                      <a:gd name="connsiteY50" fmla="*/ 1371600 h 2781300"/>
                      <a:gd name="connsiteX51" fmla="*/ 3009900 w 9661314"/>
                      <a:gd name="connsiteY51" fmla="*/ 1485900 h 2781300"/>
                      <a:gd name="connsiteX52" fmla="*/ 3028950 w 9661314"/>
                      <a:gd name="connsiteY52" fmla="*/ 1638300 h 2781300"/>
                      <a:gd name="connsiteX53" fmla="*/ 3124200 w 9661314"/>
                      <a:gd name="connsiteY53" fmla="*/ 1752600 h 2781300"/>
                      <a:gd name="connsiteX54" fmla="*/ 3295650 w 9661314"/>
                      <a:gd name="connsiteY54" fmla="*/ 1733550 h 2781300"/>
                      <a:gd name="connsiteX55" fmla="*/ 3409950 w 9661314"/>
                      <a:gd name="connsiteY55" fmla="*/ 1600200 h 2781300"/>
                      <a:gd name="connsiteX56" fmla="*/ 3429000 w 9661314"/>
                      <a:gd name="connsiteY56" fmla="*/ 1543050 h 2781300"/>
                      <a:gd name="connsiteX57" fmla="*/ 3467100 w 9661314"/>
                      <a:gd name="connsiteY57" fmla="*/ 1485900 h 2781300"/>
                      <a:gd name="connsiteX58" fmla="*/ 3505200 w 9661314"/>
                      <a:gd name="connsiteY58" fmla="*/ 1390650 h 2781300"/>
                      <a:gd name="connsiteX59" fmla="*/ 3543300 w 9661314"/>
                      <a:gd name="connsiteY59" fmla="*/ 1333500 h 2781300"/>
                      <a:gd name="connsiteX60" fmla="*/ 3600450 w 9661314"/>
                      <a:gd name="connsiteY60" fmla="*/ 1162050 h 2781300"/>
                      <a:gd name="connsiteX61" fmla="*/ 3638550 w 9661314"/>
                      <a:gd name="connsiteY61" fmla="*/ 1047750 h 2781300"/>
                      <a:gd name="connsiteX62" fmla="*/ 3657600 w 9661314"/>
                      <a:gd name="connsiteY62" fmla="*/ 990600 h 2781300"/>
                      <a:gd name="connsiteX63" fmla="*/ 3790950 w 9661314"/>
                      <a:gd name="connsiteY63" fmla="*/ 933450 h 2781300"/>
                      <a:gd name="connsiteX64" fmla="*/ 3848100 w 9661314"/>
                      <a:gd name="connsiteY64" fmla="*/ 971550 h 2781300"/>
                      <a:gd name="connsiteX65" fmla="*/ 3924300 w 9661314"/>
                      <a:gd name="connsiteY65" fmla="*/ 1123950 h 2781300"/>
                      <a:gd name="connsiteX66" fmla="*/ 3943350 w 9661314"/>
                      <a:gd name="connsiteY66" fmla="*/ 1257300 h 2781300"/>
                      <a:gd name="connsiteX67" fmla="*/ 3962400 w 9661314"/>
                      <a:gd name="connsiteY67" fmla="*/ 1352550 h 2781300"/>
                      <a:gd name="connsiteX68" fmla="*/ 4019550 w 9661314"/>
                      <a:gd name="connsiteY68" fmla="*/ 1733550 h 2781300"/>
                      <a:gd name="connsiteX69" fmla="*/ 4038600 w 9661314"/>
                      <a:gd name="connsiteY69" fmla="*/ 1790700 h 2781300"/>
                      <a:gd name="connsiteX70" fmla="*/ 4076700 w 9661314"/>
                      <a:gd name="connsiteY70" fmla="*/ 1885950 h 2781300"/>
                      <a:gd name="connsiteX71" fmla="*/ 4114800 w 9661314"/>
                      <a:gd name="connsiteY71" fmla="*/ 1962150 h 2781300"/>
                      <a:gd name="connsiteX72" fmla="*/ 4171950 w 9661314"/>
                      <a:gd name="connsiteY72" fmla="*/ 2000250 h 2781300"/>
                      <a:gd name="connsiteX73" fmla="*/ 4324350 w 9661314"/>
                      <a:gd name="connsiteY73" fmla="*/ 2095500 h 2781300"/>
                      <a:gd name="connsiteX74" fmla="*/ 4381500 w 9661314"/>
                      <a:gd name="connsiteY74" fmla="*/ 2152650 h 2781300"/>
                      <a:gd name="connsiteX75" fmla="*/ 4438650 w 9661314"/>
                      <a:gd name="connsiteY75" fmla="*/ 2171700 h 2781300"/>
                      <a:gd name="connsiteX76" fmla="*/ 4514850 w 9661314"/>
                      <a:gd name="connsiteY76" fmla="*/ 2209800 h 2781300"/>
                      <a:gd name="connsiteX77" fmla="*/ 4572000 w 9661314"/>
                      <a:gd name="connsiteY77" fmla="*/ 2266950 h 2781300"/>
                      <a:gd name="connsiteX78" fmla="*/ 4724400 w 9661314"/>
                      <a:gd name="connsiteY78" fmla="*/ 2305050 h 2781300"/>
                      <a:gd name="connsiteX79" fmla="*/ 4991100 w 9661314"/>
                      <a:gd name="connsiteY79" fmla="*/ 2286000 h 2781300"/>
                      <a:gd name="connsiteX80" fmla="*/ 5124450 w 9661314"/>
                      <a:gd name="connsiteY80" fmla="*/ 2228850 h 2781300"/>
                      <a:gd name="connsiteX81" fmla="*/ 5238750 w 9661314"/>
                      <a:gd name="connsiteY81" fmla="*/ 2171700 h 2781300"/>
                      <a:gd name="connsiteX82" fmla="*/ 5276850 w 9661314"/>
                      <a:gd name="connsiteY82" fmla="*/ 2114550 h 2781300"/>
                      <a:gd name="connsiteX83" fmla="*/ 5448300 w 9661314"/>
                      <a:gd name="connsiteY83" fmla="*/ 1962150 h 2781300"/>
                      <a:gd name="connsiteX84" fmla="*/ 5486400 w 9661314"/>
                      <a:gd name="connsiteY84" fmla="*/ 1905000 h 2781300"/>
                      <a:gd name="connsiteX85" fmla="*/ 5562600 w 9661314"/>
                      <a:gd name="connsiteY85" fmla="*/ 1752600 h 2781300"/>
                      <a:gd name="connsiteX86" fmla="*/ 5695950 w 9661314"/>
                      <a:gd name="connsiteY86" fmla="*/ 1524000 h 2781300"/>
                      <a:gd name="connsiteX87" fmla="*/ 5753100 w 9661314"/>
                      <a:gd name="connsiteY87" fmla="*/ 1352550 h 2781300"/>
                      <a:gd name="connsiteX88" fmla="*/ 5772150 w 9661314"/>
                      <a:gd name="connsiteY88" fmla="*/ 1295400 h 2781300"/>
                      <a:gd name="connsiteX89" fmla="*/ 5791200 w 9661314"/>
                      <a:gd name="connsiteY89" fmla="*/ 1238250 h 2781300"/>
                      <a:gd name="connsiteX90" fmla="*/ 5829300 w 9661314"/>
                      <a:gd name="connsiteY90" fmla="*/ 1047750 h 2781300"/>
                      <a:gd name="connsiteX91" fmla="*/ 5886450 w 9661314"/>
                      <a:gd name="connsiteY91" fmla="*/ 800100 h 2781300"/>
                      <a:gd name="connsiteX92" fmla="*/ 5962650 w 9661314"/>
                      <a:gd name="connsiteY92" fmla="*/ 609600 h 2781300"/>
                      <a:gd name="connsiteX93" fmla="*/ 6000750 w 9661314"/>
                      <a:gd name="connsiteY93" fmla="*/ 457200 h 2781300"/>
                      <a:gd name="connsiteX94" fmla="*/ 6038850 w 9661314"/>
                      <a:gd name="connsiteY94" fmla="*/ 381000 h 2781300"/>
                      <a:gd name="connsiteX95" fmla="*/ 6096000 w 9661314"/>
                      <a:gd name="connsiteY95" fmla="*/ 361950 h 2781300"/>
                      <a:gd name="connsiteX96" fmla="*/ 6191250 w 9661314"/>
                      <a:gd name="connsiteY96" fmla="*/ 400050 h 2781300"/>
                      <a:gd name="connsiteX97" fmla="*/ 6286500 w 9661314"/>
                      <a:gd name="connsiteY97" fmla="*/ 533400 h 2781300"/>
                      <a:gd name="connsiteX98" fmla="*/ 6343650 w 9661314"/>
                      <a:gd name="connsiteY98" fmla="*/ 647700 h 2781300"/>
                      <a:gd name="connsiteX99" fmla="*/ 6438900 w 9661314"/>
                      <a:gd name="connsiteY99" fmla="*/ 1028700 h 2781300"/>
                      <a:gd name="connsiteX100" fmla="*/ 6457950 w 9661314"/>
                      <a:gd name="connsiteY100" fmla="*/ 1200150 h 2781300"/>
                      <a:gd name="connsiteX101" fmla="*/ 6477000 w 9661314"/>
                      <a:gd name="connsiteY101" fmla="*/ 1143000 h 2781300"/>
                      <a:gd name="connsiteX102" fmla="*/ 6572250 w 9661314"/>
                      <a:gd name="connsiteY102" fmla="*/ 1009650 h 2781300"/>
                      <a:gd name="connsiteX103" fmla="*/ 6629400 w 9661314"/>
                      <a:gd name="connsiteY103" fmla="*/ 971550 h 2781300"/>
                      <a:gd name="connsiteX104" fmla="*/ 6743700 w 9661314"/>
                      <a:gd name="connsiteY104" fmla="*/ 1143000 h 2781300"/>
                      <a:gd name="connsiteX105" fmla="*/ 6781800 w 9661314"/>
                      <a:gd name="connsiteY105" fmla="*/ 1257300 h 2781300"/>
                      <a:gd name="connsiteX106" fmla="*/ 6858000 w 9661314"/>
                      <a:gd name="connsiteY106" fmla="*/ 1333500 h 2781300"/>
                      <a:gd name="connsiteX107" fmla="*/ 6934200 w 9661314"/>
                      <a:gd name="connsiteY107" fmla="*/ 1257300 h 2781300"/>
                      <a:gd name="connsiteX108" fmla="*/ 6953250 w 9661314"/>
                      <a:gd name="connsiteY108" fmla="*/ 1104900 h 2781300"/>
                      <a:gd name="connsiteX109" fmla="*/ 6972300 w 9661314"/>
                      <a:gd name="connsiteY109" fmla="*/ 1047750 h 2781300"/>
                      <a:gd name="connsiteX110" fmla="*/ 7029450 w 9661314"/>
                      <a:gd name="connsiteY110" fmla="*/ 1066800 h 2781300"/>
                      <a:gd name="connsiteX111" fmla="*/ 7105650 w 9661314"/>
                      <a:gd name="connsiteY111" fmla="*/ 1162050 h 2781300"/>
                      <a:gd name="connsiteX112" fmla="*/ 7219950 w 9661314"/>
                      <a:gd name="connsiteY112" fmla="*/ 1333500 h 2781300"/>
                      <a:gd name="connsiteX113" fmla="*/ 7277100 w 9661314"/>
                      <a:gd name="connsiteY113" fmla="*/ 1352550 h 2781300"/>
                      <a:gd name="connsiteX114" fmla="*/ 7315200 w 9661314"/>
                      <a:gd name="connsiteY114" fmla="*/ 1295400 h 2781300"/>
                      <a:gd name="connsiteX115" fmla="*/ 7353300 w 9661314"/>
                      <a:gd name="connsiteY115" fmla="*/ 1047750 h 2781300"/>
                      <a:gd name="connsiteX116" fmla="*/ 7391400 w 9661314"/>
                      <a:gd name="connsiteY116" fmla="*/ 876300 h 2781300"/>
                      <a:gd name="connsiteX117" fmla="*/ 7429500 w 9661314"/>
                      <a:gd name="connsiteY117" fmla="*/ 800100 h 2781300"/>
                      <a:gd name="connsiteX118" fmla="*/ 7448550 w 9661314"/>
                      <a:gd name="connsiteY118" fmla="*/ 742950 h 2781300"/>
                      <a:gd name="connsiteX119" fmla="*/ 7524750 w 9661314"/>
                      <a:gd name="connsiteY119" fmla="*/ 628650 h 2781300"/>
                      <a:gd name="connsiteX120" fmla="*/ 7562850 w 9661314"/>
                      <a:gd name="connsiteY120" fmla="*/ 571500 h 2781300"/>
                      <a:gd name="connsiteX121" fmla="*/ 7600950 w 9661314"/>
                      <a:gd name="connsiteY121" fmla="*/ 495300 h 2781300"/>
                      <a:gd name="connsiteX122" fmla="*/ 7677150 w 9661314"/>
                      <a:gd name="connsiteY122" fmla="*/ 381000 h 2781300"/>
                      <a:gd name="connsiteX123" fmla="*/ 7696200 w 9661314"/>
                      <a:gd name="connsiteY123" fmla="*/ 323850 h 2781300"/>
                      <a:gd name="connsiteX124" fmla="*/ 7734300 w 9661314"/>
                      <a:gd name="connsiteY124" fmla="*/ 247650 h 2781300"/>
                      <a:gd name="connsiteX125" fmla="*/ 7772400 w 9661314"/>
                      <a:gd name="connsiteY125" fmla="*/ 95250 h 2781300"/>
                      <a:gd name="connsiteX126" fmla="*/ 7905750 w 9661314"/>
                      <a:gd name="connsiteY126" fmla="*/ 0 h 2781300"/>
                      <a:gd name="connsiteX127" fmla="*/ 8058150 w 9661314"/>
                      <a:gd name="connsiteY127" fmla="*/ 19050 h 2781300"/>
                      <a:gd name="connsiteX128" fmla="*/ 8153400 w 9661314"/>
                      <a:gd name="connsiteY128" fmla="*/ 171450 h 2781300"/>
                      <a:gd name="connsiteX129" fmla="*/ 8172450 w 9661314"/>
                      <a:gd name="connsiteY129" fmla="*/ 609600 h 2781300"/>
                      <a:gd name="connsiteX130" fmla="*/ 8191500 w 9661314"/>
                      <a:gd name="connsiteY130" fmla="*/ 666750 h 2781300"/>
                      <a:gd name="connsiteX131" fmla="*/ 8248650 w 9661314"/>
                      <a:gd name="connsiteY131" fmla="*/ 723900 h 2781300"/>
                      <a:gd name="connsiteX132" fmla="*/ 8324850 w 9661314"/>
                      <a:gd name="connsiteY132" fmla="*/ 838200 h 2781300"/>
                      <a:gd name="connsiteX133" fmla="*/ 8382000 w 9661314"/>
                      <a:gd name="connsiteY133" fmla="*/ 857250 h 2781300"/>
                      <a:gd name="connsiteX134" fmla="*/ 8439150 w 9661314"/>
                      <a:gd name="connsiteY134" fmla="*/ 819150 h 2781300"/>
                      <a:gd name="connsiteX135" fmla="*/ 8629650 w 9661314"/>
                      <a:gd name="connsiteY135" fmla="*/ 609600 h 2781300"/>
                      <a:gd name="connsiteX136" fmla="*/ 8667750 w 9661314"/>
                      <a:gd name="connsiteY136" fmla="*/ 533400 h 2781300"/>
                      <a:gd name="connsiteX137" fmla="*/ 8724900 w 9661314"/>
                      <a:gd name="connsiteY137" fmla="*/ 419100 h 2781300"/>
                      <a:gd name="connsiteX138" fmla="*/ 8782050 w 9661314"/>
                      <a:gd name="connsiteY138" fmla="*/ 457200 h 2781300"/>
                      <a:gd name="connsiteX139" fmla="*/ 8858250 w 9661314"/>
                      <a:gd name="connsiteY139" fmla="*/ 590550 h 2781300"/>
                      <a:gd name="connsiteX140" fmla="*/ 8915400 w 9661314"/>
                      <a:gd name="connsiteY140" fmla="*/ 647700 h 2781300"/>
                      <a:gd name="connsiteX141" fmla="*/ 8972550 w 9661314"/>
                      <a:gd name="connsiteY141" fmla="*/ 781050 h 2781300"/>
                      <a:gd name="connsiteX142" fmla="*/ 9010650 w 9661314"/>
                      <a:gd name="connsiteY142" fmla="*/ 857250 h 2781300"/>
                      <a:gd name="connsiteX143" fmla="*/ 9048750 w 9661314"/>
                      <a:gd name="connsiteY143" fmla="*/ 971550 h 2781300"/>
                      <a:gd name="connsiteX144" fmla="*/ 9067800 w 9661314"/>
                      <a:gd name="connsiteY144" fmla="*/ 1028700 h 2781300"/>
                      <a:gd name="connsiteX145" fmla="*/ 9086850 w 9661314"/>
                      <a:gd name="connsiteY145" fmla="*/ 1085850 h 2781300"/>
                      <a:gd name="connsiteX146" fmla="*/ 9124950 w 9661314"/>
                      <a:gd name="connsiteY146" fmla="*/ 1219200 h 2781300"/>
                      <a:gd name="connsiteX147" fmla="*/ 9239250 w 9661314"/>
                      <a:gd name="connsiteY147" fmla="*/ 1428750 h 2781300"/>
                      <a:gd name="connsiteX148" fmla="*/ 9277350 w 9661314"/>
                      <a:gd name="connsiteY148" fmla="*/ 1562100 h 2781300"/>
                      <a:gd name="connsiteX149" fmla="*/ 9315450 w 9661314"/>
                      <a:gd name="connsiteY149" fmla="*/ 1638300 h 2781300"/>
                      <a:gd name="connsiteX150" fmla="*/ 9372600 w 9661314"/>
                      <a:gd name="connsiteY150" fmla="*/ 1752600 h 2781300"/>
                      <a:gd name="connsiteX151" fmla="*/ 9391650 w 9661314"/>
                      <a:gd name="connsiteY151" fmla="*/ 1828800 h 2781300"/>
                      <a:gd name="connsiteX152" fmla="*/ 9467850 w 9661314"/>
                      <a:gd name="connsiteY152" fmla="*/ 1943100 h 2781300"/>
                      <a:gd name="connsiteX153" fmla="*/ 9505950 w 9661314"/>
                      <a:gd name="connsiteY153" fmla="*/ 2000250 h 2781300"/>
                      <a:gd name="connsiteX154" fmla="*/ 9601200 w 9661314"/>
                      <a:gd name="connsiteY154" fmla="*/ 2152650 h 2781300"/>
                      <a:gd name="connsiteX155" fmla="*/ 9639300 w 9661314"/>
                      <a:gd name="connsiteY155" fmla="*/ 2209800 h 2781300"/>
                      <a:gd name="connsiteX156" fmla="*/ 9658350 w 9661314"/>
                      <a:gd name="connsiteY156" fmla="*/ 2400300 h 27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9661314" h="2781300" extrusionOk="0">
                        <a:moveTo>
                          <a:pt x="0" y="2781300"/>
                        </a:moveTo>
                        <a:cubicBezTo>
                          <a:pt x="13364" y="2733343"/>
                          <a:pt x="39242" y="2693293"/>
                          <a:pt x="57150" y="2647950"/>
                        </a:cubicBezTo>
                        <a:cubicBezTo>
                          <a:pt x="75140" y="2611218"/>
                          <a:pt x="79109" y="2571859"/>
                          <a:pt x="95250" y="2533650"/>
                        </a:cubicBezTo>
                        <a:cubicBezTo>
                          <a:pt x="100590" y="2515587"/>
                          <a:pt x="102821" y="2495087"/>
                          <a:pt x="114300" y="2476500"/>
                        </a:cubicBezTo>
                        <a:cubicBezTo>
                          <a:pt x="162169" y="2400256"/>
                          <a:pt x="163713" y="2414065"/>
                          <a:pt x="190500" y="2305050"/>
                        </a:cubicBezTo>
                        <a:cubicBezTo>
                          <a:pt x="255023" y="2080109"/>
                          <a:pt x="163944" y="2429378"/>
                          <a:pt x="228600" y="2095500"/>
                        </a:cubicBezTo>
                        <a:cubicBezTo>
                          <a:pt x="234735" y="2038265"/>
                          <a:pt x="256802" y="1953676"/>
                          <a:pt x="285750" y="1885950"/>
                        </a:cubicBezTo>
                        <a:cubicBezTo>
                          <a:pt x="297413" y="1850646"/>
                          <a:pt x="311376" y="1825448"/>
                          <a:pt x="323850" y="1790700"/>
                        </a:cubicBezTo>
                        <a:cubicBezTo>
                          <a:pt x="332660" y="1766159"/>
                          <a:pt x="333832" y="1738553"/>
                          <a:pt x="342900" y="1714500"/>
                        </a:cubicBezTo>
                        <a:cubicBezTo>
                          <a:pt x="408175" y="1582096"/>
                          <a:pt x="415470" y="1627494"/>
                          <a:pt x="495300" y="1524000"/>
                        </a:cubicBezTo>
                        <a:cubicBezTo>
                          <a:pt x="510724" y="1507397"/>
                          <a:pt x="517332" y="1484287"/>
                          <a:pt x="533400" y="1466850"/>
                        </a:cubicBezTo>
                        <a:cubicBezTo>
                          <a:pt x="550596" y="1452212"/>
                          <a:pt x="575102" y="1446020"/>
                          <a:pt x="590550" y="1428750"/>
                        </a:cubicBezTo>
                        <a:cubicBezTo>
                          <a:pt x="618968" y="1404371"/>
                          <a:pt x="641105" y="1369676"/>
                          <a:pt x="666750" y="1352550"/>
                        </a:cubicBezTo>
                        <a:cubicBezTo>
                          <a:pt x="708923" y="1313673"/>
                          <a:pt x="754600" y="1272752"/>
                          <a:pt x="819150" y="1257300"/>
                        </a:cubicBezTo>
                        <a:cubicBezTo>
                          <a:pt x="842883" y="1248051"/>
                          <a:pt x="868727" y="1242107"/>
                          <a:pt x="895350" y="1238250"/>
                        </a:cubicBezTo>
                        <a:cubicBezTo>
                          <a:pt x="1056624" y="1276569"/>
                          <a:pt x="1105004" y="1249236"/>
                          <a:pt x="1181100" y="1371600"/>
                        </a:cubicBezTo>
                        <a:cubicBezTo>
                          <a:pt x="1190929" y="1398380"/>
                          <a:pt x="1196962" y="1424750"/>
                          <a:pt x="1200150" y="1447800"/>
                        </a:cubicBezTo>
                        <a:cubicBezTo>
                          <a:pt x="1215240" y="1405318"/>
                          <a:pt x="1223168" y="1334639"/>
                          <a:pt x="1238250" y="1295400"/>
                        </a:cubicBezTo>
                        <a:cubicBezTo>
                          <a:pt x="1243433" y="1271853"/>
                          <a:pt x="1237751" y="1241253"/>
                          <a:pt x="1257300" y="1219200"/>
                        </a:cubicBezTo>
                        <a:cubicBezTo>
                          <a:pt x="1270883" y="1201899"/>
                          <a:pt x="1283932" y="1183176"/>
                          <a:pt x="1295400" y="1162050"/>
                        </a:cubicBezTo>
                        <a:cubicBezTo>
                          <a:pt x="1319114" y="1111995"/>
                          <a:pt x="1302663" y="1083897"/>
                          <a:pt x="1352550" y="1047750"/>
                        </a:cubicBezTo>
                        <a:cubicBezTo>
                          <a:pt x="1368911" y="1035793"/>
                          <a:pt x="1389459" y="1038645"/>
                          <a:pt x="1409700" y="1028700"/>
                        </a:cubicBezTo>
                        <a:cubicBezTo>
                          <a:pt x="1433239" y="1038786"/>
                          <a:pt x="1465346" y="1030404"/>
                          <a:pt x="1485900" y="1047750"/>
                        </a:cubicBezTo>
                        <a:cubicBezTo>
                          <a:pt x="1509433" y="1066468"/>
                          <a:pt x="1515589" y="1091543"/>
                          <a:pt x="1524000" y="1123950"/>
                        </a:cubicBezTo>
                        <a:cubicBezTo>
                          <a:pt x="1538206" y="1162904"/>
                          <a:pt x="1529936" y="1201583"/>
                          <a:pt x="1543050" y="1238250"/>
                        </a:cubicBezTo>
                        <a:cubicBezTo>
                          <a:pt x="1547121" y="1258742"/>
                          <a:pt x="1555588" y="1275841"/>
                          <a:pt x="1562100" y="1295400"/>
                        </a:cubicBezTo>
                        <a:cubicBezTo>
                          <a:pt x="1574345" y="1341772"/>
                          <a:pt x="1571326" y="1392079"/>
                          <a:pt x="1581150" y="1447800"/>
                        </a:cubicBezTo>
                        <a:cubicBezTo>
                          <a:pt x="1584418" y="1468833"/>
                          <a:pt x="1611508" y="1482017"/>
                          <a:pt x="1619250" y="1504950"/>
                        </a:cubicBezTo>
                        <a:cubicBezTo>
                          <a:pt x="1626512" y="1523874"/>
                          <a:pt x="1633144" y="1546286"/>
                          <a:pt x="1638300" y="1562100"/>
                        </a:cubicBezTo>
                        <a:cubicBezTo>
                          <a:pt x="1660684" y="1555088"/>
                          <a:pt x="1678246" y="1556044"/>
                          <a:pt x="1695450" y="1543050"/>
                        </a:cubicBezTo>
                        <a:cubicBezTo>
                          <a:pt x="1731539" y="1523272"/>
                          <a:pt x="1770956" y="1456806"/>
                          <a:pt x="1790700" y="1428750"/>
                        </a:cubicBezTo>
                        <a:cubicBezTo>
                          <a:pt x="1802502" y="1410879"/>
                          <a:pt x="1804601" y="1391895"/>
                          <a:pt x="1809750" y="1371600"/>
                        </a:cubicBezTo>
                        <a:cubicBezTo>
                          <a:pt x="1820948" y="1323661"/>
                          <a:pt x="1838714" y="1120521"/>
                          <a:pt x="1866900" y="1066800"/>
                        </a:cubicBezTo>
                        <a:cubicBezTo>
                          <a:pt x="2063713" y="840466"/>
                          <a:pt x="1786921" y="1181518"/>
                          <a:pt x="1924050" y="952500"/>
                        </a:cubicBezTo>
                        <a:cubicBezTo>
                          <a:pt x="1942513" y="916220"/>
                          <a:pt x="1984258" y="880943"/>
                          <a:pt x="2000250" y="838200"/>
                        </a:cubicBezTo>
                        <a:cubicBezTo>
                          <a:pt x="2014492" y="804803"/>
                          <a:pt x="2021321" y="768588"/>
                          <a:pt x="2038350" y="742950"/>
                        </a:cubicBezTo>
                        <a:cubicBezTo>
                          <a:pt x="2048908" y="717454"/>
                          <a:pt x="2067686" y="696935"/>
                          <a:pt x="2076450" y="666750"/>
                        </a:cubicBezTo>
                        <a:cubicBezTo>
                          <a:pt x="2133419" y="430423"/>
                          <a:pt x="2079592" y="569636"/>
                          <a:pt x="2152650" y="457200"/>
                        </a:cubicBezTo>
                        <a:cubicBezTo>
                          <a:pt x="2260321" y="489528"/>
                          <a:pt x="2221552" y="457210"/>
                          <a:pt x="2286000" y="552450"/>
                        </a:cubicBezTo>
                        <a:cubicBezTo>
                          <a:pt x="2312259" y="589963"/>
                          <a:pt x="2362200" y="666749"/>
                          <a:pt x="2362200" y="666750"/>
                        </a:cubicBezTo>
                        <a:cubicBezTo>
                          <a:pt x="2369034" y="687255"/>
                          <a:pt x="2372595" y="713984"/>
                          <a:pt x="2381250" y="742950"/>
                        </a:cubicBezTo>
                        <a:cubicBezTo>
                          <a:pt x="2433183" y="919888"/>
                          <a:pt x="2403676" y="603078"/>
                          <a:pt x="2457450" y="914400"/>
                        </a:cubicBezTo>
                        <a:cubicBezTo>
                          <a:pt x="2476386" y="933561"/>
                          <a:pt x="2481130" y="1023553"/>
                          <a:pt x="2495550" y="1066800"/>
                        </a:cubicBezTo>
                        <a:cubicBezTo>
                          <a:pt x="2489351" y="1110664"/>
                          <a:pt x="2483490" y="1155164"/>
                          <a:pt x="2476500" y="1200150"/>
                        </a:cubicBezTo>
                        <a:cubicBezTo>
                          <a:pt x="2463460" y="1280841"/>
                          <a:pt x="2435777" y="1340044"/>
                          <a:pt x="2476500" y="1409700"/>
                        </a:cubicBezTo>
                        <a:cubicBezTo>
                          <a:pt x="2502413" y="1451197"/>
                          <a:pt x="2550458" y="1452211"/>
                          <a:pt x="2590800" y="1466850"/>
                        </a:cubicBezTo>
                        <a:cubicBezTo>
                          <a:pt x="2608740" y="1477979"/>
                          <a:pt x="2628832" y="1488839"/>
                          <a:pt x="2647950" y="1504950"/>
                        </a:cubicBezTo>
                        <a:cubicBezTo>
                          <a:pt x="2694075" y="1500334"/>
                          <a:pt x="2754222" y="1513892"/>
                          <a:pt x="2800350" y="1485900"/>
                        </a:cubicBezTo>
                        <a:cubicBezTo>
                          <a:pt x="2823537" y="1471260"/>
                          <a:pt x="2825523" y="1434461"/>
                          <a:pt x="2838450" y="1409700"/>
                        </a:cubicBezTo>
                        <a:cubicBezTo>
                          <a:pt x="2876253" y="1341193"/>
                          <a:pt x="2868669" y="1357677"/>
                          <a:pt x="2933700" y="1314450"/>
                        </a:cubicBezTo>
                        <a:cubicBezTo>
                          <a:pt x="2944610" y="1331415"/>
                          <a:pt x="2962621" y="1349153"/>
                          <a:pt x="2971800" y="1371600"/>
                        </a:cubicBezTo>
                        <a:cubicBezTo>
                          <a:pt x="2988111" y="1408300"/>
                          <a:pt x="3009900" y="1485901"/>
                          <a:pt x="3009900" y="1485900"/>
                        </a:cubicBezTo>
                        <a:cubicBezTo>
                          <a:pt x="3015357" y="1536915"/>
                          <a:pt x="3018312" y="1596677"/>
                          <a:pt x="3028950" y="1638300"/>
                        </a:cubicBezTo>
                        <a:cubicBezTo>
                          <a:pt x="3032906" y="1673728"/>
                          <a:pt x="3101430" y="1726244"/>
                          <a:pt x="3124200" y="1752600"/>
                        </a:cubicBezTo>
                        <a:cubicBezTo>
                          <a:pt x="3184060" y="1741062"/>
                          <a:pt x="3243973" y="1743223"/>
                          <a:pt x="3295650" y="1733550"/>
                        </a:cubicBezTo>
                        <a:cubicBezTo>
                          <a:pt x="3356002" y="1717824"/>
                          <a:pt x="3394760" y="1638361"/>
                          <a:pt x="3409950" y="1600200"/>
                        </a:cubicBezTo>
                        <a:cubicBezTo>
                          <a:pt x="3418983" y="1582536"/>
                          <a:pt x="3422778" y="1558429"/>
                          <a:pt x="3429000" y="1543050"/>
                        </a:cubicBezTo>
                        <a:cubicBezTo>
                          <a:pt x="3443793" y="1522852"/>
                          <a:pt x="3456552" y="1502551"/>
                          <a:pt x="3467100" y="1485900"/>
                        </a:cubicBezTo>
                        <a:cubicBezTo>
                          <a:pt x="3480332" y="1455540"/>
                          <a:pt x="3492672" y="1424605"/>
                          <a:pt x="3505200" y="1390650"/>
                        </a:cubicBezTo>
                        <a:cubicBezTo>
                          <a:pt x="3515262" y="1370602"/>
                          <a:pt x="3537086" y="1353724"/>
                          <a:pt x="3543300" y="1333500"/>
                        </a:cubicBezTo>
                        <a:cubicBezTo>
                          <a:pt x="3569306" y="1271088"/>
                          <a:pt x="3585537" y="1221026"/>
                          <a:pt x="3600450" y="1162050"/>
                        </a:cubicBezTo>
                        <a:cubicBezTo>
                          <a:pt x="3604954" y="1134629"/>
                          <a:pt x="3642950" y="1067741"/>
                          <a:pt x="3638550" y="1047750"/>
                        </a:cubicBezTo>
                        <a:cubicBezTo>
                          <a:pt x="3645197" y="1028753"/>
                          <a:pt x="3641087" y="1004227"/>
                          <a:pt x="3657600" y="990600"/>
                        </a:cubicBezTo>
                        <a:cubicBezTo>
                          <a:pt x="3734770" y="937314"/>
                          <a:pt x="3701085" y="957490"/>
                          <a:pt x="3790950" y="933450"/>
                        </a:cubicBezTo>
                        <a:cubicBezTo>
                          <a:pt x="3809930" y="943141"/>
                          <a:pt x="3832236" y="955125"/>
                          <a:pt x="3848100" y="971550"/>
                        </a:cubicBezTo>
                        <a:cubicBezTo>
                          <a:pt x="3889386" y="1016104"/>
                          <a:pt x="3908356" y="1078423"/>
                          <a:pt x="3924300" y="1123950"/>
                        </a:cubicBezTo>
                        <a:cubicBezTo>
                          <a:pt x="3933606" y="1165369"/>
                          <a:pt x="3938586" y="1206882"/>
                          <a:pt x="3943350" y="1257300"/>
                        </a:cubicBezTo>
                        <a:cubicBezTo>
                          <a:pt x="3953402" y="1291377"/>
                          <a:pt x="3962362" y="1317691"/>
                          <a:pt x="3962400" y="1352550"/>
                        </a:cubicBezTo>
                        <a:cubicBezTo>
                          <a:pt x="4029674" y="1853992"/>
                          <a:pt x="3935057" y="1482980"/>
                          <a:pt x="4019550" y="1733550"/>
                        </a:cubicBezTo>
                        <a:cubicBezTo>
                          <a:pt x="4025991" y="1748765"/>
                          <a:pt x="4031807" y="1773834"/>
                          <a:pt x="4038600" y="1790700"/>
                        </a:cubicBezTo>
                        <a:cubicBezTo>
                          <a:pt x="4044539" y="1821266"/>
                          <a:pt x="4062581" y="1848410"/>
                          <a:pt x="4076700" y="1885950"/>
                        </a:cubicBezTo>
                        <a:cubicBezTo>
                          <a:pt x="4085751" y="1909746"/>
                          <a:pt x="4092944" y="1944662"/>
                          <a:pt x="4114800" y="1962150"/>
                        </a:cubicBezTo>
                        <a:cubicBezTo>
                          <a:pt x="4131225" y="1980799"/>
                          <a:pt x="4155406" y="1985443"/>
                          <a:pt x="4171950" y="2000250"/>
                        </a:cubicBezTo>
                        <a:cubicBezTo>
                          <a:pt x="4294924" y="2098586"/>
                          <a:pt x="4166199" y="2032686"/>
                          <a:pt x="4324350" y="2095500"/>
                        </a:cubicBezTo>
                        <a:cubicBezTo>
                          <a:pt x="4342511" y="2117234"/>
                          <a:pt x="4361469" y="2136344"/>
                          <a:pt x="4381500" y="2152650"/>
                        </a:cubicBezTo>
                        <a:cubicBezTo>
                          <a:pt x="4396247" y="2162870"/>
                          <a:pt x="4418651" y="2161343"/>
                          <a:pt x="4438650" y="2171700"/>
                        </a:cubicBezTo>
                        <a:cubicBezTo>
                          <a:pt x="4464672" y="2183480"/>
                          <a:pt x="4494643" y="2195706"/>
                          <a:pt x="4514850" y="2209800"/>
                        </a:cubicBezTo>
                        <a:cubicBezTo>
                          <a:pt x="4536971" y="2224598"/>
                          <a:pt x="4551366" y="2248797"/>
                          <a:pt x="4572000" y="2266950"/>
                        </a:cubicBezTo>
                        <a:cubicBezTo>
                          <a:pt x="4597290" y="2283730"/>
                          <a:pt x="4710224" y="2302567"/>
                          <a:pt x="4724400" y="2305050"/>
                        </a:cubicBezTo>
                        <a:cubicBezTo>
                          <a:pt x="4808492" y="2307211"/>
                          <a:pt x="4909686" y="2297163"/>
                          <a:pt x="4991100" y="2286000"/>
                        </a:cubicBezTo>
                        <a:cubicBezTo>
                          <a:pt x="5098063" y="2272261"/>
                          <a:pt x="5041816" y="2268979"/>
                          <a:pt x="5124450" y="2228850"/>
                        </a:cubicBezTo>
                        <a:cubicBezTo>
                          <a:pt x="5277932" y="2160374"/>
                          <a:pt x="5097707" y="2309661"/>
                          <a:pt x="5238750" y="2171700"/>
                        </a:cubicBezTo>
                        <a:cubicBezTo>
                          <a:pt x="5251121" y="2152693"/>
                          <a:pt x="5260998" y="2134801"/>
                          <a:pt x="5276850" y="2114550"/>
                        </a:cubicBezTo>
                        <a:cubicBezTo>
                          <a:pt x="5353070" y="2006774"/>
                          <a:pt x="5284312" y="2218611"/>
                          <a:pt x="5448300" y="1962150"/>
                        </a:cubicBezTo>
                        <a:cubicBezTo>
                          <a:pt x="5456992" y="1942148"/>
                          <a:pt x="5472705" y="1926644"/>
                          <a:pt x="5486400" y="1905000"/>
                        </a:cubicBezTo>
                        <a:cubicBezTo>
                          <a:pt x="5514616" y="1851702"/>
                          <a:pt x="5521749" y="1794051"/>
                          <a:pt x="5562600" y="1752600"/>
                        </a:cubicBezTo>
                        <a:cubicBezTo>
                          <a:pt x="5624521" y="1675810"/>
                          <a:pt x="5662972" y="1641239"/>
                          <a:pt x="5695950" y="1524000"/>
                        </a:cubicBezTo>
                        <a:cubicBezTo>
                          <a:pt x="5729174" y="1463289"/>
                          <a:pt x="5738202" y="1408435"/>
                          <a:pt x="5753100" y="1352550"/>
                        </a:cubicBezTo>
                        <a:cubicBezTo>
                          <a:pt x="5765633" y="1330101"/>
                          <a:pt x="5773040" y="1303250"/>
                          <a:pt x="5772150" y="1295400"/>
                        </a:cubicBezTo>
                        <a:cubicBezTo>
                          <a:pt x="5775003" y="1277609"/>
                          <a:pt x="5790518" y="1258617"/>
                          <a:pt x="5791200" y="1238250"/>
                        </a:cubicBezTo>
                        <a:cubicBezTo>
                          <a:pt x="5810952" y="1179732"/>
                          <a:pt x="5823330" y="1107732"/>
                          <a:pt x="5829300" y="1047750"/>
                        </a:cubicBezTo>
                        <a:cubicBezTo>
                          <a:pt x="5848310" y="941428"/>
                          <a:pt x="5852624" y="909763"/>
                          <a:pt x="5886450" y="800100"/>
                        </a:cubicBezTo>
                        <a:cubicBezTo>
                          <a:pt x="5918193" y="741217"/>
                          <a:pt x="5959073" y="669427"/>
                          <a:pt x="5962650" y="609600"/>
                        </a:cubicBezTo>
                        <a:cubicBezTo>
                          <a:pt x="5976300" y="553563"/>
                          <a:pt x="5980529" y="504291"/>
                          <a:pt x="6000750" y="457200"/>
                        </a:cubicBezTo>
                        <a:cubicBezTo>
                          <a:pt x="6013286" y="430348"/>
                          <a:pt x="6019075" y="405437"/>
                          <a:pt x="6038850" y="381000"/>
                        </a:cubicBezTo>
                        <a:cubicBezTo>
                          <a:pt x="6055844" y="366450"/>
                          <a:pt x="6078936" y="365056"/>
                          <a:pt x="6096000" y="361950"/>
                        </a:cubicBezTo>
                        <a:cubicBezTo>
                          <a:pt x="6125912" y="368078"/>
                          <a:pt x="6163697" y="373882"/>
                          <a:pt x="6191250" y="400050"/>
                        </a:cubicBezTo>
                        <a:cubicBezTo>
                          <a:pt x="6242265" y="436695"/>
                          <a:pt x="6264801" y="479343"/>
                          <a:pt x="6286500" y="533400"/>
                        </a:cubicBezTo>
                        <a:cubicBezTo>
                          <a:pt x="6308172" y="569840"/>
                          <a:pt x="6322310" y="604822"/>
                          <a:pt x="6343650" y="647700"/>
                        </a:cubicBezTo>
                        <a:cubicBezTo>
                          <a:pt x="6386776" y="767838"/>
                          <a:pt x="6430909" y="910449"/>
                          <a:pt x="6438900" y="1028700"/>
                        </a:cubicBezTo>
                        <a:cubicBezTo>
                          <a:pt x="6438560" y="1093434"/>
                          <a:pt x="6450687" y="1154170"/>
                          <a:pt x="6457950" y="1200150"/>
                        </a:cubicBezTo>
                        <a:cubicBezTo>
                          <a:pt x="6461338" y="1180649"/>
                          <a:pt x="6468156" y="1157756"/>
                          <a:pt x="6477000" y="1143000"/>
                        </a:cubicBezTo>
                        <a:cubicBezTo>
                          <a:pt x="6487360" y="1121744"/>
                          <a:pt x="6562214" y="1019014"/>
                          <a:pt x="6572250" y="1009650"/>
                        </a:cubicBezTo>
                        <a:cubicBezTo>
                          <a:pt x="6589284" y="995776"/>
                          <a:pt x="6613617" y="983032"/>
                          <a:pt x="6629400" y="971550"/>
                        </a:cubicBezTo>
                        <a:cubicBezTo>
                          <a:pt x="6707251" y="1042990"/>
                          <a:pt x="6695699" y="1024177"/>
                          <a:pt x="6743700" y="1143000"/>
                        </a:cubicBezTo>
                        <a:cubicBezTo>
                          <a:pt x="6758908" y="1181234"/>
                          <a:pt x="6756838" y="1229614"/>
                          <a:pt x="6781800" y="1257300"/>
                        </a:cubicBezTo>
                        <a:cubicBezTo>
                          <a:pt x="6802159" y="1272166"/>
                          <a:pt x="6848979" y="1311425"/>
                          <a:pt x="6858000" y="1333500"/>
                        </a:cubicBezTo>
                        <a:cubicBezTo>
                          <a:pt x="6887210" y="1306585"/>
                          <a:pt x="6920236" y="1283786"/>
                          <a:pt x="6934200" y="1257300"/>
                        </a:cubicBezTo>
                        <a:cubicBezTo>
                          <a:pt x="6960858" y="1212371"/>
                          <a:pt x="6951226" y="1154156"/>
                          <a:pt x="6953250" y="1104900"/>
                        </a:cubicBezTo>
                        <a:cubicBezTo>
                          <a:pt x="6956558" y="1086436"/>
                          <a:pt x="6964142" y="1067745"/>
                          <a:pt x="6972300" y="1047750"/>
                        </a:cubicBezTo>
                        <a:cubicBezTo>
                          <a:pt x="6989868" y="1050518"/>
                          <a:pt x="7015746" y="1052165"/>
                          <a:pt x="7029450" y="1066800"/>
                        </a:cubicBezTo>
                        <a:cubicBezTo>
                          <a:pt x="7056997" y="1090634"/>
                          <a:pt x="7086333" y="1128246"/>
                          <a:pt x="7105650" y="1162050"/>
                        </a:cubicBezTo>
                        <a:cubicBezTo>
                          <a:pt x="7147995" y="1214945"/>
                          <a:pt x="7156496" y="1306102"/>
                          <a:pt x="7219950" y="1333500"/>
                        </a:cubicBezTo>
                        <a:cubicBezTo>
                          <a:pt x="7226143" y="1336138"/>
                          <a:pt x="7267074" y="1353860"/>
                          <a:pt x="7277100" y="1352550"/>
                        </a:cubicBezTo>
                        <a:cubicBezTo>
                          <a:pt x="7287314" y="1331302"/>
                          <a:pt x="7308470" y="1315681"/>
                          <a:pt x="7315200" y="1295400"/>
                        </a:cubicBezTo>
                        <a:cubicBezTo>
                          <a:pt x="7347811" y="1237847"/>
                          <a:pt x="7348213" y="1089470"/>
                          <a:pt x="7353300" y="1047750"/>
                        </a:cubicBezTo>
                        <a:cubicBezTo>
                          <a:pt x="7356213" y="1029591"/>
                          <a:pt x="7383254" y="900411"/>
                          <a:pt x="7391400" y="876300"/>
                        </a:cubicBezTo>
                        <a:cubicBezTo>
                          <a:pt x="7400873" y="850059"/>
                          <a:pt x="7415490" y="825936"/>
                          <a:pt x="7429500" y="800100"/>
                        </a:cubicBezTo>
                        <a:cubicBezTo>
                          <a:pt x="7438146" y="782442"/>
                          <a:pt x="7441263" y="760287"/>
                          <a:pt x="7448550" y="742950"/>
                        </a:cubicBezTo>
                        <a:cubicBezTo>
                          <a:pt x="7470525" y="695600"/>
                          <a:pt x="7497169" y="669184"/>
                          <a:pt x="7524750" y="628650"/>
                        </a:cubicBezTo>
                        <a:cubicBezTo>
                          <a:pt x="7538471" y="609603"/>
                          <a:pt x="7553401" y="593238"/>
                          <a:pt x="7562850" y="571500"/>
                        </a:cubicBezTo>
                        <a:cubicBezTo>
                          <a:pt x="7575188" y="546403"/>
                          <a:pt x="7591377" y="517321"/>
                          <a:pt x="7600950" y="495300"/>
                        </a:cubicBezTo>
                        <a:cubicBezTo>
                          <a:pt x="7618606" y="454194"/>
                          <a:pt x="7660228" y="420195"/>
                          <a:pt x="7677150" y="381000"/>
                        </a:cubicBezTo>
                        <a:cubicBezTo>
                          <a:pt x="7683414" y="359958"/>
                          <a:pt x="7689724" y="343015"/>
                          <a:pt x="7696200" y="323850"/>
                        </a:cubicBezTo>
                        <a:cubicBezTo>
                          <a:pt x="7706365" y="299719"/>
                          <a:pt x="7726884" y="278511"/>
                          <a:pt x="7734300" y="247650"/>
                        </a:cubicBezTo>
                        <a:cubicBezTo>
                          <a:pt x="7749037" y="204544"/>
                          <a:pt x="7733739" y="121406"/>
                          <a:pt x="7772400" y="95250"/>
                        </a:cubicBezTo>
                        <a:cubicBezTo>
                          <a:pt x="7863429" y="17558"/>
                          <a:pt x="7824854" y="54835"/>
                          <a:pt x="7905750" y="0"/>
                        </a:cubicBezTo>
                        <a:cubicBezTo>
                          <a:pt x="7958728" y="2499"/>
                          <a:pt x="8012226" y="-683"/>
                          <a:pt x="8058150" y="19050"/>
                        </a:cubicBezTo>
                        <a:cubicBezTo>
                          <a:pt x="8090281" y="34362"/>
                          <a:pt x="8140315" y="144538"/>
                          <a:pt x="8153400" y="171450"/>
                        </a:cubicBezTo>
                        <a:cubicBezTo>
                          <a:pt x="8154281" y="313604"/>
                          <a:pt x="8173720" y="476989"/>
                          <a:pt x="8172450" y="609600"/>
                        </a:cubicBezTo>
                        <a:cubicBezTo>
                          <a:pt x="8176612" y="630595"/>
                          <a:pt x="8180845" y="650159"/>
                          <a:pt x="8191500" y="666750"/>
                        </a:cubicBezTo>
                        <a:cubicBezTo>
                          <a:pt x="8205238" y="690758"/>
                          <a:pt x="8226148" y="704900"/>
                          <a:pt x="8248650" y="723900"/>
                        </a:cubicBezTo>
                        <a:cubicBezTo>
                          <a:pt x="8268709" y="783111"/>
                          <a:pt x="8266182" y="796271"/>
                          <a:pt x="8324850" y="838200"/>
                        </a:cubicBezTo>
                        <a:cubicBezTo>
                          <a:pt x="8341902" y="848384"/>
                          <a:pt x="8362906" y="848115"/>
                          <a:pt x="8382000" y="857250"/>
                        </a:cubicBezTo>
                        <a:cubicBezTo>
                          <a:pt x="8401396" y="846344"/>
                          <a:pt x="8422751" y="834002"/>
                          <a:pt x="8439150" y="819150"/>
                        </a:cubicBezTo>
                        <a:cubicBezTo>
                          <a:pt x="8508319" y="766058"/>
                          <a:pt x="8571558" y="686054"/>
                          <a:pt x="8629650" y="609600"/>
                        </a:cubicBezTo>
                        <a:cubicBezTo>
                          <a:pt x="8646998" y="589230"/>
                          <a:pt x="8654089" y="556974"/>
                          <a:pt x="8667750" y="533400"/>
                        </a:cubicBezTo>
                        <a:cubicBezTo>
                          <a:pt x="8728681" y="437591"/>
                          <a:pt x="8686903" y="525660"/>
                          <a:pt x="8724900" y="419100"/>
                        </a:cubicBezTo>
                        <a:cubicBezTo>
                          <a:pt x="8743881" y="433439"/>
                          <a:pt x="8765015" y="444431"/>
                          <a:pt x="8782050" y="457200"/>
                        </a:cubicBezTo>
                        <a:cubicBezTo>
                          <a:pt x="8830226" y="496337"/>
                          <a:pt x="8816752" y="533086"/>
                          <a:pt x="8858250" y="590550"/>
                        </a:cubicBezTo>
                        <a:cubicBezTo>
                          <a:pt x="8875387" y="611757"/>
                          <a:pt x="8896915" y="626404"/>
                          <a:pt x="8915400" y="647700"/>
                        </a:cubicBezTo>
                        <a:cubicBezTo>
                          <a:pt x="8960160" y="710756"/>
                          <a:pt x="8945097" y="718556"/>
                          <a:pt x="8972550" y="781050"/>
                        </a:cubicBezTo>
                        <a:cubicBezTo>
                          <a:pt x="8981173" y="810436"/>
                          <a:pt x="8999616" y="831342"/>
                          <a:pt x="9010650" y="857250"/>
                        </a:cubicBezTo>
                        <a:cubicBezTo>
                          <a:pt x="9027051" y="893861"/>
                          <a:pt x="9034348" y="932531"/>
                          <a:pt x="9048750" y="971550"/>
                        </a:cubicBezTo>
                        <a:cubicBezTo>
                          <a:pt x="9053682" y="988971"/>
                          <a:pt x="9068346" y="1020446"/>
                          <a:pt x="9067800" y="1028700"/>
                        </a:cubicBezTo>
                        <a:cubicBezTo>
                          <a:pt x="9075564" y="1045583"/>
                          <a:pt x="9082093" y="1065563"/>
                          <a:pt x="9086850" y="1085850"/>
                        </a:cubicBezTo>
                        <a:cubicBezTo>
                          <a:pt x="9092681" y="1116225"/>
                          <a:pt x="9104861" y="1188772"/>
                          <a:pt x="9124950" y="1219200"/>
                        </a:cubicBezTo>
                        <a:cubicBezTo>
                          <a:pt x="9188083" y="1352815"/>
                          <a:pt x="9176767" y="1338086"/>
                          <a:pt x="9239250" y="1428750"/>
                        </a:cubicBezTo>
                        <a:cubicBezTo>
                          <a:pt x="9254978" y="1465853"/>
                          <a:pt x="9264884" y="1528026"/>
                          <a:pt x="9277350" y="1562100"/>
                        </a:cubicBezTo>
                        <a:cubicBezTo>
                          <a:pt x="9291521" y="1584223"/>
                          <a:pt x="9303746" y="1616156"/>
                          <a:pt x="9315450" y="1638300"/>
                        </a:cubicBezTo>
                        <a:cubicBezTo>
                          <a:pt x="9360630" y="1747455"/>
                          <a:pt x="9315829" y="1657503"/>
                          <a:pt x="9372600" y="1752600"/>
                        </a:cubicBezTo>
                        <a:cubicBezTo>
                          <a:pt x="9381978" y="1775377"/>
                          <a:pt x="9380460" y="1808837"/>
                          <a:pt x="9391650" y="1828800"/>
                        </a:cubicBezTo>
                        <a:cubicBezTo>
                          <a:pt x="9419071" y="1874361"/>
                          <a:pt x="9448662" y="1903034"/>
                          <a:pt x="9467850" y="1943100"/>
                        </a:cubicBezTo>
                        <a:cubicBezTo>
                          <a:pt x="9481145" y="1961079"/>
                          <a:pt x="9497103" y="1977368"/>
                          <a:pt x="9505950" y="2000250"/>
                        </a:cubicBezTo>
                        <a:cubicBezTo>
                          <a:pt x="9556315" y="2145535"/>
                          <a:pt x="9520617" y="2093585"/>
                          <a:pt x="9601200" y="2152650"/>
                        </a:cubicBezTo>
                        <a:cubicBezTo>
                          <a:pt x="9614049" y="2169882"/>
                          <a:pt x="9625198" y="2187353"/>
                          <a:pt x="9639300" y="2209800"/>
                        </a:cubicBezTo>
                        <a:cubicBezTo>
                          <a:pt x="9667647" y="2282253"/>
                          <a:pt x="9652183" y="2323786"/>
                          <a:pt x="9658350" y="2400300"/>
                        </a:cubicBezTo>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FB7482F-22BB-094C-BF9D-E13C6EDAABBA}"/>
              </a:ext>
            </a:extLst>
          </p:cNvPr>
          <p:cNvSpPr txBox="1"/>
          <p:nvPr/>
        </p:nvSpPr>
        <p:spPr>
          <a:xfrm>
            <a:off x="6096000" y="5981700"/>
            <a:ext cx="431528" cy="707886"/>
          </a:xfrm>
          <a:prstGeom prst="rect">
            <a:avLst/>
          </a:prstGeom>
          <a:noFill/>
        </p:spPr>
        <p:txBody>
          <a:bodyPr wrap="none" rtlCol="0">
            <a:spAutoFit/>
          </a:bodyPr>
          <a:lstStyle/>
          <a:p>
            <a:r>
              <a:rPr lang="en-US" sz="4000" dirty="0"/>
              <a:t>Z</a:t>
            </a:r>
          </a:p>
        </p:txBody>
      </p:sp>
      <p:cxnSp>
        <p:nvCxnSpPr>
          <p:cNvPr id="6" name="Straight Arrow Connector 5">
            <a:extLst>
              <a:ext uri="{FF2B5EF4-FFF2-40B4-BE49-F238E27FC236}">
                <a16:creationId xmlns:a16="http://schemas.microsoft.com/office/drawing/2014/main" id="{F39CE6C4-C2FA-D570-A54B-1835B7084A6C}"/>
              </a:ext>
            </a:extLst>
          </p:cNvPr>
          <p:cNvCxnSpPr/>
          <p:nvPr/>
        </p:nvCxnSpPr>
        <p:spPr>
          <a:xfrm>
            <a:off x="1170093" y="5619750"/>
            <a:ext cx="1005035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03F1E63-5130-0B19-D51F-1CC75604978D}"/>
              </a:ext>
            </a:extLst>
          </p:cNvPr>
          <p:cNvCxnSpPr>
            <a:cxnSpLocks/>
          </p:cNvCxnSpPr>
          <p:nvPr/>
        </p:nvCxnSpPr>
        <p:spPr>
          <a:xfrm flipV="1">
            <a:off x="1208193" y="742950"/>
            <a:ext cx="0" cy="50292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177E1F4-D777-2AE9-418E-E98AEEB4AE13}"/>
              </a:ext>
            </a:extLst>
          </p:cNvPr>
          <p:cNvSpPr txBox="1"/>
          <p:nvPr/>
        </p:nvSpPr>
        <p:spPr>
          <a:xfrm>
            <a:off x="285750" y="2484507"/>
            <a:ext cx="676788" cy="707886"/>
          </a:xfrm>
          <a:prstGeom prst="rect">
            <a:avLst/>
          </a:prstGeom>
          <a:noFill/>
        </p:spPr>
        <p:txBody>
          <a:bodyPr wrap="none" rtlCol="0">
            <a:spAutoFit/>
          </a:bodyPr>
          <a:lstStyle/>
          <a:p>
            <a:r>
              <a:rPr lang="en-US" sz="4000" dirty="0"/>
              <a:t>W</a:t>
            </a:r>
          </a:p>
        </p:txBody>
      </p:sp>
      <p:sp>
        <p:nvSpPr>
          <p:cNvPr id="10" name="Oval 9">
            <a:extLst>
              <a:ext uri="{FF2B5EF4-FFF2-40B4-BE49-F238E27FC236}">
                <a16:creationId xmlns:a16="http://schemas.microsoft.com/office/drawing/2014/main" id="{63731550-E8E2-D55E-E141-20CEA4C4DD62}"/>
              </a:ext>
            </a:extLst>
          </p:cNvPr>
          <p:cNvSpPr/>
          <p:nvPr/>
        </p:nvSpPr>
        <p:spPr>
          <a:xfrm>
            <a:off x="1981199" y="3924300"/>
            <a:ext cx="248433" cy="2476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80664C1-A60D-AB1D-578C-21C75539B5A4}"/>
              </a:ext>
            </a:extLst>
          </p:cNvPr>
          <p:cNvSpPr/>
          <p:nvPr/>
        </p:nvSpPr>
        <p:spPr>
          <a:xfrm>
            <a:off x="2578273" y="3676650"/>
            <a:ext cx="248433" cy="2476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34664B-DAD8-67B8-5B5D-EFB356B39D59}"/>
              </a:ext>
            </a:extLst>
          </p:cNvPr>
          <p:cNvSpPr/>
          <p:nvPr/>
        </p:nvSpPr>
        <p:spPr>
          <a:xfrm>
            <a:off x="3323572" y="3133725"/>
            <a:ext cx="248433" cy="2476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D04F893-A5E9-9023-8DB8-38CAFA4A0382}"/>
              </a:ext>
            </a:extLst>
          </p:cNvPr>
          <p:cNvSpPr/>
          <p:nvPr/>
        </p:nvSpPr>
        <p:spPr>
          <a:xfrm>
            <a:off x="4087659" y="3981450"/>
            <a:ext cx="248433" cy="2476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1CAB583-C877-2CDD-A69F-AEA6A66D90BB}"/>
              </a:ext>
            </a:extLst>
          </p:cNvPr>
          <p:cNvSpPr/>
          <p:nvPr/>
        </p:nvSpPr>
        <p:spPr>
          <a:xfrm>
            <a:off x="4885520" y="3614020"/>
            <a:ext cx="248433" cy="2476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1B68063-2734-1ACB-518C-A7651AD796A2}"/>
              </a:ext>
            </a:extLst>
          </p:cNvPr>
          <p:cNvSpPr/>
          <p:nvPr/>
        </p:nvSpPr>
        <p:spPr>
          <a:xfrm>
            <a:off x="7236238" y="3057525"/>
            <a:ext cx="248433" cy="24765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98CD63A-B902-8BD7-9900-117D49EF685F}"/>
              </a:ext>
            </a:extLst>
          </p:cNvPr>
          <p:cNvSpPr/>
          <p:nvPr/>
        </p:nvSpPr>
        <p:spPr>
          <a:xfrm>
            <a:off x="7781871" y="3643639"/>
            <a:ext cx="248433" cy="24765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679DFD2-CD50-DAAB-370D-E3E4020C221A}"/>
              </a:ext>
            </a:extLst>
          </p:cNvPr>
          <p:cNvSpPr/>
          <p:nvPr/>
        </p:nvSpPr>
        <p:spPr>
          <a:xfrm>
            <a:off x="8153476" y="3733800"/>
            <a:ext cx="248433" cy="24765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DB05197-A709-2BCF-6C09-76709C008D14}"/>
              </a:ext>
            </a:extLst>
          </p:cNvPr>
          <p:cNvSpPr/>
          <p:nvPr/>
        </p:nvSpPr>
        <p:spPr>
          <a:xfrm>
            <a:off x="9082490" y="2671698"/>
            <a:ext cx="248433" cy="24765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9A574B8-7060-9113-4F14-C488A09D4A04}"/>
              </a:ext>
            </a:extLst>
          </p:cNvPr>
          <p:cNvSpPr/>
          <p:nvPr/>
        </p:nvSpPr>
        <p:spPr>
          <a:xfrm>
            <a:off x="9873718" y="3128246"/>
            <a:ext cx="248433" cy="24765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6931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F124A-511D-1F52-E542-D89DF9451A2F}"/>
            </a:ext>
          </a:extLst>
        </p:cNvPr>
        <p:cNvGrpSpPr/>
        <p:nvPr/>
      </p:nvGrpSpPr>
      <p:grpSpPr>
        <a:xfrm>
          <a:off x="0" y="0"/>
          <a:ext cx="0" cy="0"/>
          <a:chOff x="0" y="0"/>
          <a:chExt cx="0" cy="0"/>
        </a:xfrm>
      </p:grpSpPr>
      <p:sp>
        <p:nvSpPr>
          <p:cNvPr id="3" name="Freeform 2">
            <a:extLst>
              <a:ext uri="{FF2B5EF4-FFF2-40B4-BE49-F238E27FC236}">
                <a16:creationId xmlns:a16="http://schemas.microsoft.com/office/drawing/2014/main" id="{DB046337-D64C-0153-FEAB-038F34EB1EC6}"/>
              </a:ext>
            </a:extLst>
          </p:cNvPr>
          <p:cNvSpPr/>
          <p:nvPr/>
        </p:nvSpPr>
        <p:spPr>
          <a:xfrm>
            <a:off x="1265343" y="2838450"/>
            <a:ext cx="9661314" cy="2781300"/>
          </a:xfrm>
          <a:custGeom>
            <a:avLst/>
            <a:gdLst>
              <a:gd name="connsiteX0" fmla="*/ 0 w 9661314"/>
              <a:gd name="connsiteY0" fmla="*/ 2781300 h 2781300"/>
              <a:gd name="connsiteX1" fmla="*/ 57150 w 9661314"/>
              <a:gd name="connsiteY1" fmla="*/ 2647950 h 2781300"/>
              <a:gd name="connsiteX2" fmla="*/ 95250 w 9661314"/>
              <a:gd name="connsiteY2" fmla="*/ 2533650 h 2781300"/>
              <a:gd name="connsiteX3" fmla="*/ 114300 w 9661314"/>
              <a:gd name="connsiteY3" fmla="*/ 2476500 h 2781300"/>
              <a:gd name="connsiteX4" fmla="*/ 190500 w 9661314"/>
              <a:gd name="connsiteY4" fmla="*/ 2305050 h 2781300"/>
              <a:gd name="connsiteX5" fmla="*/ 228600 w 9661314"/>
              <a:gd name="connsiteY5" fmla="*/ 2095500 h 2781300"/>
              <a:gd name="connsiteX6" fmla="*/ 285750 w 9661314"/>
              <a:gd name="connsiteY6" fmla="*/ 1885950 h 2781300"/>
              <a:gd name="connsiteX7" fmla="*/ 323850 w 9661314"/>
              <a:gd name="connsiteY7" fmla="*/ 1790700 h 2781300"/>
              <a:gd name="connsiteX8" fmla="*/ 342900 w 9661314"/>
              <a:gd name="connsiteY8" fmla="*/ 1714500 h 2781300"/>
              <a:gd name="connsiteX9" fmla="*/ 495300 w 9661314"/>
              <a:gd name="connsiteY9" fmla="*/ 1524000 h 2781300"/>
              <a:gd name="connsiteX10" fmla="*/ 533400 w 9661314"/>
              <a:gd name="connsiteY10" fmla="*/ 1466850 h 2781300"/>
              <a:gd name="connsiteX11" fmla="*/ 590550 w 9661314"/>
              <a:gd name="connsiteY11" fmla="*/ 1428750 h 2781300"/>
              <a:gd name="connsiteX12" fmla="*/ 666750 w 9661314"/>
              <a:gd name="connsiteY12" fmla="*/ 1352550 h 2781300"/>
              <a:gd name="connsiteX13" fmla="*/ 819150 w 9661314"/>
              <a:gd name="connsiteY13" fmla="*/ 1257300 h 2781300"/>
              <a:gd name="connsiteX14" fmla="*/ 895350 w 9661314"/>
              <a:gd name="connsiteY14" fmla="*/ 1238250 h 2781300"/>
              <a:gd name="connsiteX15" fmla="*/ 1181100 w 9661314"/>
              <a:gd name="connsiteY15" fmla="*/ 1371600 h 2781300"/>
              <a:gd name="connsiteX16" fmla="*/ 1200150 w 9661314"/>
              <a:gd name="connsiteY16" fmla="*/ 1447800 h 2781300"/>
              <a:gd name="connsiteX17" fmla="*/ 1238250 w 9661314"/>
              <a:gd name="connsiteY17" fmla="*/ 1295400 h 2781300"/>
              <a:gd name="connsiteX18" fmla="*/ 1257300 w 9661314"/>
              <a:gd name="connsiteY18" fmla="*/ 1219200 h 2781300"/>
              <a:gd name="connsiteX19" fmla="*/ 1295400 w 9661314"/>
              <a:gd name="connsiteY19" fmla="*/ 1162050 h 2781300"/>
              <a:gd name="connsiteX20" fmla="*/ 1352550 w 9661314"/>
              <a:gd name="connsiteY20" fmla="*/ 1047750 h 2781300"/>
              <a:gd name="connsiteX21" fmla="*/ 1409700 w 9661314"/>
              <a:gd name="connsiteY21" fmla="*/ 1028700 h 2781300"/>
              <a:gd name="connsiteX22" fmla="*/ 1485900 w 9661314"/>
              <a:gd name="connsiteY22" fmla="*/ 1047750 h 2781300"/>
              <a:gd name="connsiteX23" fmla="*/ 1524000 w 9661314"/>
              <a:gd name="connsiteY23" fmla="*/ 1123950 h 2781300"/>
              <a:gd name="connsiteX24" fmla="*/ 1543050 w 9661314"/>
              <a:gd name="connsiteY24" fmla="*/ 1238250 h 2781300"/>
              <a:gd name="connsiteX25" fmla="*/ 1562100 w 9661314"/>
              <a:gd name="connsiteY25" fmla="*/ 1295400 h 2781300"/>
              <a:gd name="connsiteX26" fmla="*/ 1581150 w 9661314"/>
              <a:gd name="connsiteY26" fmla="*/ 1447800 h 2781300"/>
              <a:gd name="connsiteX27" fmla="*/ 1619250 w 9661314"/>
              <a:gd name="connsiteY27" fmla="*/ 1504950 h 2781300"/>
              <a:gd name="connsiteX28" fmla="*/ 1638300 w 9661314"/>
              <a:gd name="connsiteY28" fmla="*/ 1562100 h 2781300"/>
              <a:gd name="connsiteX29" fmla="*/ 1695450 w 9661314"/>
              <a:gd name="connsiteY29" fmla="*/ 1543050 h 2781300"/>
              <a:gd name="connsiteX30" fmla="*/ 1790700 w 9661314"/>
              <a:gd name="connsiteY30" fmla="*/ 1428750 h 2781300"/>
              <a:gd name="connsiteX31" fmla="*/ 1809750 w 9661314"/>
              <a:gd name="connsiteY31" fmla="*/ 1371600 h 2781300"/>
              <a:gd name="connsiteX32" fmla="*/ 1866900 w 9661314"/>
              <a:gd name="connsiteY32" fmla="*/ 1066800 h 2781300"/>
              <a:gd name="connsiteX33" fmla="*/ 1924050 w 9661314"/>
              <a:gd name="connsiteY33" fmla="*/ 952500 h 2781300"/>
              <a:gd name="connsiteX34" fmla="*/ 2000250 w 9661314"/>
              <a:gd name="connsiteY34" fmla="*/ 838200 h 2781300"/>
              <a:gd name="connsiteX35" fmla="*/ 2038350 w 9661314"/>
              <a:gd name="connsiteY35" fmla="*/ 742950 h 2781300"/>
              <a:gd name="connsiteX36" fmla="*/ 2076450 w 9661314"/>
              <a:gd name="connsiteY36" fmla="*/ 666750 h 2781300"/>
              <a:gd name="connsiteX37" fmla="*/ 2152650 w 9661314"/>
              <a:gd name="connsiteY37" fmla="*/ 457200 h 2781300"/>
              <a:gd name="connsiteX38" fmla="*/ 2286000 w 9661314"/>
              <a:gd name="connsiteY38" fmla="*/ 552450 h 2781300"/>
              <a:gd name="connsiteX39" fmla="*/ 2362200 w 9661314"/>
              <a:gd name="connsiteY39" fmla="*/ 666750 h 2781300"/>
              <a:gd name="connsiteX40" fmla="*/ 2381250 w 9661314"/>
              <a:gd name="connsiteY40" fmla="*/ 742950 h 2781300"/>
              <a:gd name="connsiteX41" fmla="*/ 2457450 w 9661314"/>
              <a:gd name="connsiteY41" fmla="*/ 914400 h 2781300"/>
              <a:gd name="connsiteX42" fmla="*/ 2495550 w 9661314"/>
              <a:gd name="connsiteY42" fmla="*/ 1066800 h 2781300"/>
              <a:gd name="connsiteX43" fmla="*/ 2476500 w 9661314"/>
              <a:gd name="connsiteY43" fmla="*/ 1200150 h 2781300"/>
              <a:gd name="connsiteX44" fmla="*/ 2476500 w 9661314"/>
              <a:gd name="connsiteY44" fmla="*/ 1409700 h 2781300"/>
              <a:gd name="connsiteX45" fmla="*/ 2590800 w 9661314"/>
              <a:gd name="connsiteY45" fmla="*/ 1466850 h 2781300"/>
              <a:gd name="connsiteX46" fmla="*/ 2647950 w 9661314"/>
              <a:gd name="connsiteY46" fmla="*/ 1504950 h 2781300"/>
              <a:gd name="connsiteX47" fmla="*/ 2800350 w 9661314"/>
              <a:gd name="connsiteY47" fmla="*/ 1485900 h 2781300"/>
              <a:gd name="connsiteX48" fmla="*/ 2838450 w 9661314"/>
              <a:gd name="connsiteY48" fmla="*/ 1409700 h 2781300"/>
              <a:gd name="connsiteX49" fmla="*/ 2933700 w 9661314"/>
              <a:gd name="connsiteY49" fmla="*/ 1314450 h 2781300"/>
              <a:gd name="connsiteX50" fmla="*/ 2971800 w 9661314"/>
              <a:gd name="connsiteY50" fmla="*/ 1371600 h 2781300"/>
              <a:gd name="connsiteX51" fmla="*/ 3009900 w 9661314"/>
              <a:gd name="connsiteY51" fmla="*/ 1485900 h 2781300"/>
              <a:gd name="connsiteX52" fmla="*/ 3028950 w 9661314"/>
              <a:gd name="connsiteY52" fmla="*/ 1638300 h 2781300"/>
              <a:gd name="connsiteX53" fmla="*/ 3124200 w 9661314"/>
              <a:gd name="connsiteY53" fmla="*/ 1752600 h 2781300"/>
              <a:gd name="connsiteX54" fmla="*/ 3295650 w 9661314"/>
              <a:gd name="connsiteY54" fmla="*/ 1733550 h 2781300"/>
              <a:gd name="connsiteX55" fmla="*/ 3409950 w 9661314"/>
              <a:gd name="connsiteY55" fmla="*/ 1600200 h 2781300"/>
              <a:gd name="connsiteX56" fmla="*/ 3429000 w 9661314"/>
              <a:gd name="connsiteY56" fmla="*/ 1543050 h 2781300"/>
              <a:gd name="connsiteX57" fmla="*/ 3467100 w 9661314"/>
              <a:gd name="connsiteY57" fmla="*/ 1485900 h 2781300"/>
              <a:gd name="connsiteX58" fmla="*/ 3505200 w 9661314"/>
              <a:gd name="connsiteY58" fmla="*/ 1390650 h 2781300"/>
              <a:gd name="connsiteX59" fmla="*/ 3543300 w 9661314"/>
              <a:gd name="connsiteY59" fmla="*/ 1333500 h 2781300"/>
              <a:gd name="connsiteX60" fmla="*/ 3600450 w 9661314"/>
              <a:gd name="connsiteY60" fmla="*/ 1162050 h 2781300"/>
              <a:gd name="connsiteX61" fmla="*/ 3638550 w 9661314"/>
              <a:gd name="connsiteY61" fmla="*/ 1047750 h 2781300"/>
              <a:gd name="connsiteX62" fmla="*/ 3657600 w 9661314"/>
              <a:gd name="connsiteY62" fmla="*/ 990600 h 2781300"/>
              <a:gd name="connsiteX63" fmla="*/ 3790950 w 9661314"/>
              <a:gd name="connsiteY63" fmla="*/ 933450 h 2781300"/>
              <a:gd name="connsiteX64" fmla="*/ 3848100 w 9661314"/>
              <a:gd name="connsiteY64" fmla="*/ 971550 h 2781300"/>
              <a:gd name="connsiteX65" fmla="*/ 3924300 w 9661314"/>
              <a:gd name="connsiteY65" fmla="*/ 1123950 h 2781300"/>
              <a:gd name="connsiteX66" fmla="*/ 3943350 w 9661314"/>
              <a:gd name="connsiteY66" fmla="*/ 1257300 h 2781300"/>
              <a:gd name="connsiteX67" fmla="*/ 3962400 w 9661314"/>
              <a:gd name="connsiteY67" fmla="*/ 1352550 h 2781300"/>
              <a:gd name="connsiteX68" fmla="*/ 4019550 w 9661314"/>
              <a:gd name="connsiteY68" fmla="*/ 1733550 h 2781300"/>
              <a:gd name="connsiteX69" fmla="*/ 4038600 w 9661314"/>
              <a:gd name="connsiteY69" fmla="*/ 1790700 h 2781300"/>
              <a:gd name="connsiteX70" fmla="*/ 4076700 w 9661314"/>
              <a:gd name="connsiteY70" fmla="*/ 1885950 h 2781300"/>
              <a:gd name="connsiteX71" fmla="*/ 4114800 w 9661314"/>
              <a:gd name="connsiteY71" fmla="*/ 1962150 h 2781300"/>
              <a:gd name="connsiteX72" fmla="*/ 4171950 w 9661314"/>
              <a:gd name="connsiteY72" fmla="*/ 2000250 h 2781300"/>
              <a:gd name="connsiteX73" fmla="*/ 4324350 w 9661314"/>
              <a:gd name="connsiteY73" fmla="*/ 2095500 h 2781300"/>
              <a:gd name="connsiteX74" fmla="*/ 4381500 w 9661314"/>
              <a:gd name="connsiteY74" fmla="*/ 2152650 h 2781300"/>
              <a:gd name="connsiteX75" fmla="*/ 4438650 w 9661314"/>
              <a:gd name="connsiteY75" fmla="*/ 2171700 h 2781300"/>
              <a:gd name="connsiteX76" fmla="*/ 4514850 w 9661314"/>
              <a:gd name="connsiteY76" fmla="*/ 2209800 h 2781300"/>
              <a:gd name="connsiteX77" fmla="*/ 4572000 w 9661314"/>
              <a:gd name="connsiteY77" fmla="*/ 2266950 h 2781300"/>
              <a:gd name="connsiteX78" fmla="*/ 4724400 w 9661314"/>
              <a:gd name="connsiteY78" fmla="*/ 2305050 h 2781300"/>
              <a:gd name="connsiteX79" fmla="*/ 4991100 w 9661314"/>
              <a:gd name="connsiteY79" fmla="*/ 2286000 h 2781300"/>
              <a:gd name="connsiteX80" fmla="*/ 5124450 w 9661314"/>
              <a:gd name="connsiteY80" fmla="*/ 2228850 h 2781300"/>
              <a:gd name="connsiteX81" fmla="*/ 5238750 w 9661314"/>
              <a:gd name="connsiteY81" fmla="*/ 2171700 h 2781300"/>
              <a:gd name="connsiteX82" fmla="*/ 5276850 w 9661314"/>
              <a:gd name="connsiteY82" fmla="*/ 2114550 h 2781300"/>
              <a:gd name="connsiteX83" fmla="*/ 5448300 w 9661314"/>
              <a:gd name="connsiteY83" fmla="*/ 1962150 h 2781300"/>
              <a:gd name="connsiteX84" fmla="*/ 5486400 w 9661314"/>
              <a:gd name="connsiteY84" fmla="*/ 1905000 h 2781300"/>
              <a:gd name="connsiteX85" fmla="*/ 5562600 w 9661314"/>
              <a:gd name="connsiteY85" fmla="*/ 1752600 h 2781300"/>
              <a:gd name="connsiteX86" fmla="*/ 5695950 w 9661314"/>
              <a:gd name="connsiteY86" fmla="*/ 1524000 h 2781300"/>
              <a:gd name="connsiteX87" fmla="*/ 5753100 w 9661314"/>
              <a:gd name="connsiteY87" fmla="*/ 1352550 h 2781300"/>
              <a:gd name="connsiteX88" fmla="*/ 5772150 w 9661314"/>
              <a:gd name="connsiteY88" fmla="*/ 1295400 h 2781300"/>
              <a:gd name="connsiteX89" fmla="*/ 5791200 w 9661314"/>
              <a:gd name="connsiteY89" fmla="*/ 1238250 h 2781300"/>
              <a:gd name="connsiteX90" fmla="*/ 5829300 w 9661314"/>
              <a:gd name="connsiteY90" fmla="*/ 1047750 h 2781300"/>
              <a:gd name="connsiteX91" fmla="*/ 5886450 w 9661314"/>
              <a:gd name="connsiteY91" fmla="*/ 800100 h 2781300"/>
              <a:gd name="connsiteX92" fmla="*/ 5962650 w 9661314"/>
              <a:gd name="connsiteY92" fmla="*/ 609600 h 2781300"/>
              <a:gd name="connsiteX93" fmla="*/ 6000750 w 9661314"/>
              <a:gd name="connsiteY93" fmla="*/ 457200 h 2781300"/>
              <a:gd name="connsiteX94" fmla="*/ 6038850 w 9661314"/>
              <a:gd name="connsiteY94" fmla="*/ 381000 h 2781300"/>
              <a:gd name="connsiteX95" fmla="*/ 6096000 w 9661314"/>
              <a:gd name="connsiteY95" fmla="*/ 361950 h 2781300"/>
              <a:gd name="connsiteX96" fmla="*/ 6191250 w 9661314"/>
              <a:gd name="connsiteY96" fmla="*/ 400050 h 2781300"/>
              <a:gd name="connsiteX97" fmla="*/ 6286500 w 9661314"/>
              <a:gd name="connsiteY97" fmla="*/ 533400 h 2781300"/>
              <a:gd name="connsiteX98" fmla="*/ 6343650 w 9661314"/>
              <a:gd name="connsiteY98" fmla="*/ 647700 h 2781300"/>
              <a:gd name="connsiteX99" fmla="*/ 6438900 w 9661314"/>
              <a:gd name="connsiteY99" fmla="*/ 1028700 h 2781300"/>
              <a:gd name="connsiteX100" fmla="*/ 6457950 w 9661314"/>
              <a:gd name="connsiteY100" fmla="*/ 1200150 h 2781300"/>
              <a:gd name="connsiteX101" fmla="*/ 6477000 w 9661314"/>
              <a:gd name="connsiteY101" fmla="*/ 1143000 h 2781300"/>
              <a:gd name="connsiteX102" fmla="*/ 6572250 w 9661314"/>
              <a:gd name="connsiteY102" fmla="*/ 1009650 h 2781300"/>
              <a:gd name="connsiteX103" fmla="*/ 6629400 w 9661314"/>
              <a:gd name="connsiteY103" fmla="*/ 971550 h 2781300"/>
              <a:gd name="connsiteX104" fmla="*/ 6743700 w 9661314"/>
              <a:gd name="connsiteY104" fmla="*/ 1143000 h 2781300"/>
              <a:gd name="connsiteX105" fmla="*/ 6781800 w 9661314"/>
              <a:gd name="connsiteY105" fmla="*/ 1257300 h 2781300"/>
              <a:gd name="connsiteX106" fmla="*/ 6858000 w 9661314"/>
              <a:gd name="connsiteY106" fmla="*/ 1333500 h 2781300"/>
              <a:gd name="connsiteX107" fmla="*/ 6934200 w 9661314"/>
              <a:gd name="connsiteY107" fmla="*/ 1257300 h 2781300"/>
              <a:gd name="connsiteX108" fmla="*/ 6953250 w 9661314"/>
              <a:gd name="connsiteY108" fmla="*/ 1104900 h 2781300"/>
              <a:gd name="connsiteX109" fmla="*/ 6972300 w 9661314"/>
              <a:gd name="connsiteY109" fmla="*/ 1047750 h 2781300"/>
              <a:gd name="connsiteX110" fmla="*/ 7029450 w 9661314"/>
              <a:gd name="connsiteY110" fmla="*/ 1066800 h 2781300"/>
              <a:gd name="connsiteX111" fmla="*/ 7105650 w 9661314"/>
              <a:gd name="connsiteY111" fmla="*/ 1162050 h 2781300"/>
              <a:gd name="connsiteX112" fmla="*/ 7219950 w 9661314"/>
              <a:gd name="connsiteY112" fmla="*/ 1333500 h 2781300"/>
              <a:gd name="connsiteX113" fmla="*/ 7277100 w 9661314"/>
              <a:gd name="connsiteY113" fmla="*/ 1352550 h 2781300"/>
              <a:gd name="connsiteX114" fmla="*/ 7315200 w 9661314"/>
              <a:gd name="connsiteY114" fmla="*/ 1295400 h 2781300"/>
              <a:gd name="connsiteX115" fmla="*/ 7353300 w 9661314"/>
              <a:gd name="connsiteY115" fmla="*/ 1047750 h 2781300"/>
              <a:gd name="connsiteX116" fmla="*/ 7391400 w 9661314"/>
              <a:gd name="connsiteY116" fmla="*/ 876300 h 2781300"/>
              <a:gd name="connsiteX117" fmla="*/ 7429500 w 9661314"/>
              <a:gd name="connsiteY117" fmla="*/ 800100 h 2781300"/>
              <a:gd name="connsiteX118" fmla="*/ 7448550 w 9661314"/>
              <a:gd name="connsiteY118" fmla="*/ 742950 h 2781300"/>
              <a:gd name="connsiteX119" fmla="*/ 7524750 w 9661314"/>
              <a:gd name="connsiteY119" fmla="*/ 628650 h 2781300"/>
              <a:gd name="connsiteX120" fmla="*/ 7562850 w 9661314"/>
              <a:gd name="connsiteY120" fmla="*/ 571500 h 2781300"/>
              <a:gd name="connsiteX121" fmla="*/ 7600950 w 9661314"/>
              <a:gd name="connsiteY121" fmla="*/ 495300 h 2781300"/>
              <a:gd name="connsiteX122" fmla="*/ 7677150 w 9661314"/>
              <a:gd name="connsiteY122" fmla="*/ 381000 h 2781300"/>
              <a:gd name="connsiteX123" fmla="*/ 7696200 w 9661314"/>
              <a:gd name="connsiteY123" fmla="*/ 323850 h 2781300"/>
              <a:gd name="connsiteX124" fmla="*/ 7734300 w 9661314"/>
              <a:gd name="connsiteY124" fmla="*/ 247650 h 2781300"/>
              <a:gd name="connsiteX125" fmla="*/ 7772400 w 9661314"/>
              <a:gd name="connsiteY125" fmla="*/ 95250 h 2781300"/>
              <a:gd name="connsiteX126" fmla="*/ 7905750 w 9661314"/>
              <a:gd name="connsiteY126" fmla="*/ 0 h 2781300"/>
              <a:gd name="connsiteX127" fmla="*/ 8058150 w 9661314"/>
              <a:gd name="connsiteY127" fmla="*/ 19050 h 2781300"/>
              <a:gd name="connsiteX128" fmla="*/ 8153400 w 9661314"/>
              <a:gd name="connsiteY128" fmla="*/ 171450 h 2781300"/>
              <a:gd name="connsiteX129" fmla="*/ 8172450 w 9661314"/>
              <a:gd name="connsiteY129" fmla="*/ 609600 h 2781300"/>
              <a:gd name="connsiteX130" fmla="*/ 8191500 w 9661314"/>
              <a:gd name="connsiteY130" fmla="*/ 666750 h 2781300"/>
              <a:gd name="connsiteX131" fmla="*/ 8248650 w 9661314"/>
              <a:gd name="connsiteY131" fmla="*/ 723900 h 2781300"/>
              <a:gd name="connsiteX132" fmla="*/ 8324850 w 9661314"/>
              <a:gd name="connsiteY132" fmla="*/ 838200 h 2781300"/>
              <a:gd name="connsiteX133" fmla="*/ 8382000 w 9661314"/>
              <a:gd name="connsiteY133" fmla="*/ 857250 h 2781300"/>
              <a:gd name="connsiteX134" fmla="*/ 8439150 w 9661314"/>
              <a:gd name="connsiteY134" fmla="*/ 819150 h 2781300"/>
              <a:gd name="connsiteX135" fmla="*/ 8629650 w 9661314"/>
              <a:gd name="connsiteY135" fmla="*/ 609600 h 2781300"/>
              <a:gd name="connsiteX136" fmla="*/ 8667750 w 9661314"/>
              <a:gd name="connsiteY136" fmla="*/ 533400 h 2781300"/>
              <a:gd name="connsiteX137" fmla="*/ 8724900 w 9661314"/>
              <a:gd name="connsiteY137" fmla="*/ 419100 h 2781300"/>
              <a:gd name="connsiteX138" fmla="*/ 8782050 w 9661314"/>
              <a:gd name="connsiteY138" fmla="*/ 457200 h 2781300"/>
              <a:gd name="connsiteX139" fmla="*/ 8858250 w 9661314"/>
              <a:gd name="connsiteY139" fmla="*/ 590550 h 2781300"/>
              <a:gd name="connsiteX140" fmla="*/ 8915400 w 9661314"/>
              <a:gd name="connsiteY140" fmla="*/ 647700 h 2781300"/>
              <a:gd name="connsiteX141" fmla="*/ 8972550 w 9661314"/>
              <a:gd name="connsiteY141" fmla="*/ 781050 h 2781300"/>
              <a:gd name="connsiteX142" fmla="*/ 9010650 w 9661314"/>
              <a:gd name="connsiteY142" fmla="*/ 857250 h 2781300"/>
              <a:gd name="connsiteX143" fmla="*/ 9048750 w 9661314"/>
              <a:gd name="connsiteY143" fmla="*/ 971550 h 2781300"/>
              <a:gd name="connsiteX144" fmla="*/ 9067800 w 9661314"/>
              <a:gd name="connsiteY144" fmla="*/ 1028700 h 2781300"/>
              <a:gd name="connsiteX145" fmla="*/ 9086850 w 9661314"/>
              <a:gd name="connsiteY145" fmla="*/ 1085850 h 2781300"/>
              <a:gd name="connsiteX146" fmla="*/ 9124950 w 9661314"/>
              <a:gd name="connsiteY146" fmla="*/ 1219200 h 2781300"/>
              <a:gd name="connsiteX147" fmla="*/ 9239250 w 9661314"/>
              <a:gd name="connsiteY147" fmla="*/ 1428750 h 2781300"/>
              <a:gd name="connsiteX148" fmla="*/ 9277350 w 9661314"/>
              <a:gd name="connsiteY148" fmla="*/ 1562100 h 2781300"/>
              <a:gd name="connsiteX149" fmla="*/ 9315450 w 9661314"/>
              <a:gd name="connsiteY149" fmla="*/ 1638300 h 2781300"/>
              <a:gd name="connsiteX150" fmla="*/ 9372600 w 9661314"/>
              <a:gd name="connsiteY150" fmla="*/ 1752600 h 2781300"/>
              <a:gd name="connsiteX151" fmla="*/ 9391650 w 9661314"/>
              <a:gd name="connsiteY151" fmla="*/ 1828800 h 2781300"/>
              <a:gd name="connsiteX152" fmla="*/ 9467850 w 9661314"/>
              <a:gd name="connsiteY152" fmla="*/ 1943100 h 2781300"/>
              <a:gd name="connsiteX153" fmla="*/ 9505950 w 9661314"/>
              <a:gd name="connsiteY153" fmla="*/ 2000250 h 2781300"/>
              <a:gd name="connsiteX154" fmla="*/ 9601200 w 9661314"/>
              <a:gd name="connsiteY154" fmla="*/ 2152650 h 2781300"/>
              <a:gd name="connsiteX155" fmla="*/ 9639300 w 9661314"/>
              <a:gd name="connsiteY155" fmla="*/ 2209800 h 2781300"/>
              <a:gd name="connsiteX156" fmla="*/ 9658350 w 9661314"/>
              <a:gd name="connsiteY156" fmla="*/ 2400300 h 27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9661314" h="2781300">
                <a:moveTo>
                  <a:pt x="0" y="2781300"/>
                </a:moveTo>
                <a:cubicBezTo>
                  <a:pt x="19050" y="2736850"/>
                  <a:pt x="39790" y="2693087"/>
                  <a:pt x="57150" y="2647950"/>
                </a:cubicBezTo>
                <a:cubicBezTo>
                  <a:pt x="71567" y="2610466"/>
                  <a:pt x="82550" y="2571750"/>
                  <a:pt x="95250" y="2533650"/>
                </a:cubicBezTo>
                <a:cubicBezTo>
                  <a:pt x="101600" y="2514600"/>
                  <a:pt x="103161" y="2493208"/>
                  <a:pt x="114300" y="2476500"/>
                </a:cubicBezTo>
                <a:cubicBezTo>
                  <a:pt x="164338" y="2401443"/>
                  <a:pt x="163296" y="2413866"/>
                  <a:pt x="190500" y="2305050"/>
                </a:cubicBezTo>
                <a:cubicBezTo>
                  <a:pt x="246974" y="2079154"/>
                  <a:pt x="160342" y="2436790"/>
                  <a:pt x="228600" y="2095500"/>
                </a:cubicBezTo>
                <a:cubicBezTo>
                  <a:pt x="239889" y="2039054"/>
                  <a:pt x="262290" y="1948509"/>
                  <a:pt x="285750" y="1885950"/>
                </a:cubicBezTo>
                <a:cubicBezTo>
                  <a:pt x="297757" y="1853931"/>
                  <a:pt x="313036" y="1823141"/>
                  <a:pt x="323850" y="1790700"/>
                </a:cubicBezTo>
                <a:cubicBezTo>
                  <a:pt x="332129" y="1765862"/>
                  <a:pt x="331191" y="1737918"/>
                  <a:pt x="342900" y="1714500"/>
                </a:cubicBezTo>
                <a:cubicBezTo>
                  <a:pt x="409032" y="1582235"/>
                  <a:pt x="410250" y="1623225"/>
                  <a:pt x="495300" y="1524000"/>
                </a:cubicBezTo>
                <a:cubicBezTo>
                  <a:pt x="510200" y="1506617"/>
                  <a:pt x="517211" y="1483039"/>
                  <a:pt x="533400" y="1466850"/>
                </a:cubicBezTo>
                <a:cubicBezTo>
                  <a:pt x="549589" y="1450661"/>
                  <a:pt x="573167" y="1443650"/>
                  <a:pt x="590550" y="1428750"/>
                </a:cubicBezTo>
                <a:cubicBezTo>
                  <a:pt x="617823" y="1405373"/>
                  <a:pt x="639717" y="1376204"/>
                  <a:pt x="666750" y="1352550"/>
                </a:cubicBezTo>
                <a:cubicBezTo>
                  <a:pt x="711703" y="1313216"/>
                  <a:pt x="762820" y="1278424"/>
                  <a:pt x="819150" y="1257300"/>
                </a:cubicBezTo>
                <a:cubicBezTo>
                  <a:pt x="843665" y="1248107"/>
                  <a:pt x="869950" y="1244600"/>
                  <a:pt x="895350" y="1238250"/>
                </a:cubicBezTo>
                <a:cubicBezTo>
                  <a:pt x="1056479" y="1278532"/>
                  <a:pt x="1116548" y="1242495"/>
                  <a:pt x="1181100" y="1371600"/>
                </a:cubicBezTo>
                <a:cubicBezTo>
                  <a:pt x="1192809" y="1395018"/>
                  <a:pt x="1193800" y="1422400"/>
                  <a:pt x="1200150" y="1447800"/>
                </a:cubicBezTo>
                <a:lnTo>
                  <a:pt x="1238250" y="1295400"/>
                </a:lnTo>
                <a:cubicBezTo>
                  <a:pt x="1244600" y="1270000"/>
                  <a:pt x="1242777" y="1240985"/>
                  <a:pt x="1257300" y="1219200"/>
                </a:cubicBezTo>
                <a:cubicBezTo>
                  <a:pt x="1270000" y="1200150"/>
                  <a:pt x="1285161" y="1182528"/>
                  <a:pt x="1295400" y="1162050"/>
                </a:cubicBezTo>
                <a:cubicBezTo>
                  <a:pt x="1318407" y="1116036"/>
                  <a:pt x="1307054" y="1084146"/>
                  <a:pt x="1352550" y="1047750"/>
                </a:cubicBezTo>
                <a:cubicBezTo>
                  <a:pt x="1368230" y="1035206"/>
                  <a:pt x="1390650" y="1035050"/>
                  <a:pt x="1409700" y="1028700"/>
                </a:cubicBezTo>
                <a:cubicBezTo>
                  <a:pt x="1435100" y="1035050"/>
                  <a:pt x="1465787" y="1030989"/>
                  <a:pt x="1485900" y="1047750"/>
                </a:cubicBezTo>
                <a:cubicBezTo>
                  <a:pt x="1507716" y="1065930"/>
                  <a:pt x="1515840" y="1096750"/>
                  <a:pt x="1524000" y="1123950"/>
                </a:cubicBezTo>
                <a:cubicBezTo>
                  <a:pt x="1535099" y="1160947"/>
                  <a:pt x="1534671" y="1200544"/>
                  <a:pt x="1543050" y="1238250"/>
                </a:cubicBezTo>
                <a:cubicBezTo>
                  <a:pt x="1547406" y="1257852"/>
                  <a:pt x="1555750" y="1276350"/>
                  <a:pt x="1562100" y="1295400"/>
                </a:cubicBezTo>
                <a:cubicBezTo>
                  <a:pt x="1568450" y="1346200"/>
                  <a:pt x="1567680" y="1398409"/>
                  <a:pt x="1581150" y="1447800"/>
                </a:cubicBezTo>
                <a:cubicBezTo>
                  <a:pt x="1587174" y="1469889"/>
                  <a:pt x="1609011" y="1484472"/>
                  <a:pt x="1619250" y="1504950"/>
                </a:cubicBezTo>
                <a:cubicBezTo>
                  <a:pt x="1628230" y="1522911"/>
                  <a:pt x="1631950" y="1543050"/>
                  <a:pt x="1638300" y="1562100"/>
                </a:cubicBezTo>
                <a:cubicBezTo>
                  <a:pt x="1657350" y="1555750"/>
                  <a:pt x="1678742" y="1554189"/>
                  <a:pt x="1695450" y="1543050"/>
                </a:cubicBezTo>
                <a:cubicBezTo>
                  <a:pt x="1727048" y="1521984"/>
                  <a:pt x="1773129" y="1463892"/>
                  <a:pt x="1790700" y="1428750"/>
                </a:cubicBezTo>
                <a:cubicBezTo>
                  <a:pt x="1799680" y="1410789"/>
                  <a:pt x="1803400" y="1390650"/>
                  <a:pt x="1809750" y="1371600"/>
                </a:cubicBezTo>
                <a:cubicBezTo>
                  <a:pt x="1816299" y="1319209"/>
                  <a:pt x="1835813" y="1113431"/>
                  <a:pt x="1866900" y="1066800"/>
                </a:cubicBezTo>
                <a:cubicBezTo>
                  <a:pt x="2036040" y="813090"/>
                  <a:pt x="1792599" y="1189111"/>
                  <a:pt x="1924050" y="952500"/>
                </a:cubicBezTo>
                <a:cubicBezTo>
                  <a:pt x="1946288" y="912472"/>
                  <a:pt x="1983244" y="880715"/>
                  <a:pt x="2000250" y="838200"/>
                </a:cubicBezTo>
                <a:cubicBezTo>
                  <a:pt x="2012950" y="806450"/>
                  <a:pt x="2024462" y="774199"/>
                  <a:pt x="2038350" y="742950"/>
                </a:cubicBezTo>
                <a:cubicBezTo>
                  <a:pt x="2049884" y="717000"/>
                  <a:pt x="2067470" y="693691"/>
                  <a:pt x="2076450" y="666750"/>
                </a:cubicBezTo>
                <a:cubicBezTo>
                  <a:pt x="2149205" y="448485"/>
                  <a:pt x="2072780" y="577006"/>
                  <a:pt x="2152650" y="457200"/>
                </a:cubicBezTo>
                <a:cubicBezTo>
                  <a:pt x="2254797" y="482737"/>
                  <a:pt x="2219029" y="456777"/>
                  <a:pt x="2286000" y="552450"/>
                </a:cubicBezTo>
                <a:cubicBezTo>
                  <a:pt x="2312259" y="589963"/>
                  <a:pt x="2362200" y="666750"/>
                  <a:pt x="2362200" y="666750"/>
                </a:cubicBezTo>
                <a:cubicBezTo>
                  <a:pt x="2368550" y="692150"/>
                  <a:pt x="2370937" y="718885"/>
                  <a:pt x="2381250" y="742950"/>
                </a:cubicBezTo>
                <a:cubicBezTo>
                  <a:pt x="2456307" y="918083"/>
                  <a:pt x="2386360" y="630038"/>
                  <a:pt x="2457450" y="914400"/>
                </a:cubicBezTo>
                <a:lnTo>
                  <a:pt x="2495550" y="1066800"/>
                </a:lnTo>
                <a:cubicBezTo>
                  <a:pt x="2489200" y="1111250"/>
                  <a:pt x="2483328" y="1155771"/>
                  <a:pt x="2476500" y="1200150"/>
                </a:cubicBezTo>
                <a:cubicBezTo>
                  <a:pt x="2466116" y="1267644"/>
                  <a:pt x="2438148" y="1342584"/>
                  <a:pt x="2476500" y="1409700"/>
                </a:cubicBezTo>
                <a:cubicBezTo>
                  <a:pt x="2498338" y="1447916"/>
                  <a:pt x="2557554" y="1450227"/>
                  <a:pt x="2590800" y="1466850"/>
                </a:cubicBezTo>
                <a:cubicBezTo>
                  <a:pt x="2611278" y="1477089"/>
                  <a:pt x="2628900" y="1492250"/>
                  <a:pt x="2647950" y="1504950"/>
                </a:cubicBezTo>
                <a:cubicBezTo>
                  <a:pt x="2698750" y="1498600"/>
                  <a:pt x="2754559" y="1508795"/>
                  <a:pt x="2800350" y="1485900"/>
                </a:cubicBezTo>
                <a:cubicBezTo>
                  <a:pt x="2825750" y="1473200"/>
                  <a:pt x="2824361" y="1434356"/>
                  <a:pt x="2838450" y="1409700"/>
                </a:cubicBezTo>
                <a:cubicBezTo>
                  <a:pt x="2877527" y="1341315"/>
                  <a:pt x="2869223" y="1357435"/>
                  <a:pt x="2933700" y="1314450"/>
                </a:cubicBezTo>
                <a:cubicBezTo>
                  <a:pt x="2946400" y="1333500"/>
                  <a:pt x="2962501" y="1350678"/>
                  <a:pt x="2971800" y="1371600"/>
                </a:cubicBezTo>
                <a:cubicBezTo>
                  <a:pt x="2988111" y="1408300"/>
                  <a:pt x="3009900" y="1485900"/>
                  <a:pt x="3009900" y="1485900"/>
                </a:cubicBezTo>
                <a:cubicBezTo>
                  <a:pt x="3016250" y="1536700"/>
                  <a:pt x="3015480" y="1588909"/>
                  <a:pt x="3028950" y="1638300"/>
                </a:cubicBezTo>
                <a:cubicBezTo>
                  <a:pt x="3038896" y="1674768"/>
                  <a:pt x="3101574" y="1729974"/>
                  <a:pt x="3124200" y="1752600"/>
                </a:cubicBezTo>
                <a:cubicBezTo>
                  <a:pt x="3181350" y="1746250"/>
                  <a:pt x="3239865" y="1747496"/>
                  <a:pt x="3295650" y="1733550"/>
                </a:cubicBezTo>
                <a:cubicBezTo>
                  <a:pt x="3354547" y="1718826"/>
                  <a:pt x="3388018" y="1644064"/>
                  <a:pt x="3409950" y="1600200"/>
                </a:cubicBezTo>
                <a:cubicBezTo>
                  <a:pt x="3418930" y="1582239"/>
                  <a:pt x="3420020" y="1561011"/>
                  <a:pt x="3429000" y="1543050"/>
                </a:cubicBezTo>
                <a:cubicBezTo>
                  <a:pt x="3439239" y="1522572"/>
                  <a:pt x="3456861" y="1506378"/>
                  <a:pt x="3467100" y="1485900"/>
                </a:cubicBezTo>
                <a:cubicBezTo>
                  <a:pt x="3482393" y="1455314"/>
                  <a:pt x="3489907" y="1421236"/>
                  <a:pt x="3505200" y="1390650"/>
                </a:cubicBezTo>
                <a:cubicBezTo>
                  <a:pt x="3515439" y="1370172"/>
                  <a:pt x="3534494" y="1354634"/>
                  <a:pt x="3543300" y="1333500"/>
                </a:cubicBezTo>
                <a:cubicBezTo>
                  <a:pt x="3566470" y="1277893"/>
                  <a:pt x="3581400" y="1219200"/>
                  <a:pt x="3600450" y="1162050"/>
                </a:cubicBezTo>
                <a:lnTo>
                  <a:pt x="3638550" y="1047750"/>
                </a:lnTo>
                <a:cubicBezTo>
                  <a:pt x="3644900" y="1028700"/>
                  <a:pt x="3640892" y="1001739"/>
                  <a:pt x="3657600" y="990600"/>
                </a:cubicBezTo>
                <a:cubicBezTo>
                  <a:pt x="3736535" y="937977"/>
                  <a:pt x="3692538" y="958053"/>
                  <a:pt x="3790950" y="933450"/>
                </a:cubicBezTo>
                <a:cubicBezTo>
                  <a:pt x="3810000" y="946150"/>
                  <a:pt x="3831911" y="955361"/>
                  <a:pt x="3848100" y="971550"/>
                </a:cubicBezTo>
                <a:cubicBezTo>
                  <a:pt x="3886146" y="1009596"/>
                  <a:pt x="3906109" y="1078472"/>
                  <a:pt x="3924300" y="1123950"/>
                </a:cubicBezTo>
                <a:cubicBezTo>
                  <a:pt x="3930650" y="1168400"/>
                  <a:pt x="3935968" y="1213010"/>
                  <a:pt x="3943350" y="1257300"/>
                </a:cubicBezTo>
                <a:cubicBezTo>
                  <a:pt x="3948673" y="1289238"/>
                  <a:pt x="3959330" y="1320317"/>
                  <a:pt x="3962400" y="1352550"/>
                </a:cubicBezTo>
                <a:cubicBezTo>
                  <a:pt x="4009480" y="1846886"/>
                  <a:pt x="3928599" y="1521332"/>
                  <a:pt x="4019550" y="1733550"/>
                </a:cubicBezTo>
                <a:cubicBezTo>
                  <a:pt x="4027460" y="1752007"/>
                  <a:pt x="4031549" y="1771898"/>
                  <a:pt x="4038600" y="1790700"/>
                </a:cubicBezTo>
                <a:cubicBezTo>
                  <a:pt x="4050607" y="1822719"/>
                  <a:pt x="4062812" y="1854701"/>
                  <a:pt x="4076700" y="1885950"/>
                </a:cubicBezTo>
                <a:cubicBezTo>
                  <a:pt x="4088234" y="1911900"/>
                  <a:pt x="4096620" y="1940334"/>
                  <a:pt x="4114800" y="1962150"/>
                </a:cubicBezTo>
                <a:cubicBezTo>
                  <a:pt x="4129457" y="1979739"/>
                  <a:pt x="4154361" y="1985593"/>
                  <a:pt x="4171950" y="2000250"/>
                </a:cubicBezTo>
                <a:cubicBezTo>
                  <a:pt x="4284561" y="2094092"/>
                  <a:pt x="4164382" y="2031513"/>
                  <a:pt x="4324350" y="2095500"/>
                </a:cubicBezTo>
                <a:cubicBezTo>
                  <a:pt x="4343400" y="2114550"/>
                  <a:pt x="4359084" y="2137706"/>
                  <a:pt x="4381500" y="2152650"/>
                </a:cubicBezTo>
                <a:cubicBezTo>
                  <a:pt x="4398208" y="2163789"/>
                  <a:pt x="4420193" y="2163790"/>
                  <a:pt x="4438650" y="2171700"/>
                </a:cubicBezTo>
                <a:cubicBezTo>
                  <a:pt x="4464752" y="2182887"/>
                  <a:pt x="4491742" y="2193294"/>
                  <a:pt x="4514850" y="2209800"/>
                </a:cubicBezTo>
                <a:cubicBezTo>
                  <a:pt x="4536773" y="2225459"/>
                  <a:pt x="4549584" y="2252006"/>
                  <a:pt x="4572000" y="2266950"/>
                </a:cubicBezTo>
                <a:cubicBezTo>
                  <a:pt x="4597105" y="2283687"/>
                  <a:pt x="4710661" y="2302302"/>
                  <a:pt x="4724400" y="2305050"/>
                </a:cubicBezTo>
                <a:cubicBezTo>
                  <a:pt x="4813300" y="2298700"/>
                  <a:pt x="4902519" y="2295842"/>
                  <a:pt x="4991100" y="2286000"/>
                </a:cubicBezTo>
                <a:cubicBezTo>
                  <a:pt x="5093050" y="2274672"/>
                  <a:pt x="5042422" y="2269864"/>
                  <a:pt x="5124450" y="2228850"/>
                </a:cubicBezTo>
                <a:cubicBezTo>
                  <a:pt x="5282191" y="2149980"/>
                  <a:pt x="5074966" y="2280889"/>
                  <a:pt x="5238750" y="2171700"/>
                </a:cubicBezTo>
                <a:cubicBezTo>
                  <a:pt x="5251450" y="2152650"/>
                  <a:pt x="5260661" y="2130739"/>
                  <a:pt x="5276850" y="2114550"/>
                </a:cubicBezTo>
                <a:cubicBezTo>
                  <a:pt x="5391373" y="2000027"/>
                  <a:pt x="5288297" y="2202154"/>
                  <a:pt x="5448300" y="1962150"/>
                </a:cubicBezTo>
                <a:cubicBezTo>
                  <a:pt x="5461000" y="1943100"/>
                  <a:pt x="5475437" y="1925100"/>
                  <a:pt x="5486400" y="1905000"/>
                </a:cubicBezTo>
                <a:cubicBezTo>
                  <a:pt x="5513597" y="1855139"/>
                  <a:pt x="5528522" y="1798037"/>
                  <a:pt x="5562600" y="1752600"/>
                </a:cubicBezTo>
                <a:cubicBezTo>
                  <a:pt x="5623507" y="1671391"/>
                  <a:pt x="5659790" y="1632479"/>
                  <a:pt x="5695950" y="1524000"/>
                </a:cubicBezTo>
                <a:lnTo>
                  <a:pt x="5753100" y="1352550"/>
                </a:lnTo>
                <a:lnTo>
                  <a:pt x="5772150" y="1295400"/>
                </a:lnTo>
                <a:cubicBezTo>
                  <a:pt x="5778500" y="1276350"/>
                  <a:pt x="5787262" y="1257941"/>
                  <a:pt x="5791200" y="1238250"/>
                </a:cubicBezTo>
                <a:cubicBezTo>
                  <a:pt x="5803900" y="1174750"/>
                  <a:pt x="5818654" y="1111626"/>
                  <a:pt x="5829300" y="1047750"/>
                </a:cubicBezTo>
                <a:cubicBezTo>
                  <a:pt x="5847382" y="939261"/>
                  <a:pt x="5847994" y="909059"/>
                  <a:pt x="5886450" y="800100"/>
                </a:cubicBezTo>
                <a:cubicBezTo>
                  <a:pt x="5909212" y="735607"/>
                  <a:pt x="5949237" y="676663"/>
                  <a:pt x="5962650" y="609600"/>
                </a:cubicBezTo>
                <a:cubicBezTo>
                  <a:pt x="5973831" y="553693"/>
                  <a:pt x="5978783" y="508456"/>
                  <a:pt x="6000750" y="457200"/>
                </a:cubicBezTo>
                <a:cubicBezTo>
                  <a:pt x="6011937" y="431098"/>
                  <a:pt x="6018770" y="401080"/>
                  <a:pt x="6038850" y="381000"/>
                </a:cubicBezTo>
                <a:cubicBezTo>
                  <a:pt x="6053049" y="366801"/>
                  <a:pt x="6076950" y="368300"/>
                  <a:pt x="6096000" y="361950"/>
                </a:cubicBezTo>
                <a:cubicBezTo>
                  <a:pt x="6127750" y="374650"/>
                  <a:pt x="6165832" y="377174"/>
                  <a:pt x="6191250" y="400050"/>
                </a:cubicBezTo>
                <a:cubicBezTo>
                  <a:pt x="6231852" y="436592"/>
                  <a:pt x="6257871" y="486878"/>
                  <a:pt x="6286500" y="533400"/>
                </a:cubicBezTo>
                <a:cubicBezTo>
                  <a:pt x="6308825" y="569678"/>
                  <a:pt x="6329578" y="607494"/>
                  <a:pt x="6343650" y="647700"/>
                </a:cubicBezTo>
                <a:cubicBezTo>
                  <a:pt x="6391954" y="785712"/>
                  <a:pt x="6420737" y="892478"/>
                  <a:pt x="6438900" y="1028700"/>
                </a:cubicBezTo>
                <a:cubicBezTo>
                  <a:pt x="6446500" y="1085697"/>
                  <a:pt x="6451600" y="1143000"/>
                  <a:pt x="6457950" y="1200150"/>
                </a:cubicBezTo>
                <a:cubicBezTo>
                  <a:pt x="6464300" y="1181100"/>
                  <a:pt x="6468020" y="1160961"/>
                  <a:pt x="6477000" y="1143000"/>
                </a:cubicBezTo>
                <a:cubicBezTo>
                  <a:pt x="6487817" y="1121367"/>
                  <a:pt x="6563621" y="1018279"/>
                  <a:pt x="6572250" y="1009650"/>
                </a:cubicBezTo>
                <a:cubicBezTo>
                  <a:pt x="6588439" y="993461"/>
                  <a:pt x="6610350" y="984250"/>
                  <a:pt x="6629400" y="971550"/>
                </a:cubicBezTo>
                <a:cubicBezTo>
                  <a:pt x="6704166" y="1046316"/>
                  <a:pt x="6694273" y="1024374"/>
                  <a:pt x="6743700" y="1143000"/>
                </a:cubicBezTo>
                <a:cubicBezTo>
                  <a:pt x="6759147" y="1180072"/>
                  <a:pt x="6753402" y="1228902"/>
                  <a:pt x="6781800" y="1257300"/>
                </a:cubicBezTo>
                <a:lnTo>
                  <a:pt x="6858000" y="1333500"/>
                </a:lnTo>
                <a:cubicBezTo>
                  <a:pt x="6883400" y="1308100"/>
                  <a:pt x="6920384" y="1290458"/>
                  <a:pt x="6934200" y="1257300"/>
                </a:cubicBezTo>
                <a:cubicBezTo>
                  <a:pt x="6953891" y="1210043"/>
                  <a:pt x="6944092" y="1155270"/>
                  <a:pt x="6953250" y="1104900"/>
                </a:cubicBezTo>
                <a:cubicBezTo>
                  <a:pt x="6956842" y="1085143"/>
                  <a:pt x="6965950" y="1066800"/>
                  <a:pt x="6972300" y="1047750"/>
                </a:cubicBezTo>
                <a:cubicBezTo>
                  <a:pt x="6991350" y="1054100"/>
                  <a:pt x="7014204" y="1053732"/>
                  <a:pt x="7029450" y="1066800"/>
                </a:cubicBezTo>
                <a:cubicBezTo>
                  <a:pt x="7060321" y="1093261"/>
                  <a:pt x="7082017" y="1128964"/>
                  <a:pt x="7105650" y="1162050"/>
                </a:cubicBezTo>
                <a:cubicBezTo>
                  <a:pt x="7145573" y="1217942"/>
                  <a:pt x="7154789" y="1311780"/>
                  <a:pt x="7219950" y="1333500"/>
                </a:cubicBezTo>
                <a:lnTo>
                  <a:pt x="7277100" y="1352550"/>
                </a:lnTo>
                <a:cubicBezTo>
                  <a:pt x="7289800" y="1333500"/>
                  <a:pt x="7306181" y="1316444"/>
                  <a:pt x="7315200" y="1295400"/>
                </a:cubicBezTo>
                <a:cubicBezTo>
                  <a:pt x="7340693" y="1235915"/>
                  <a:pt x="7347837" y="1085993"/>
                  <a:pt x="7353300" y="1047750"/>
                </a:cubicBezTo>
                <a:cubicBezTo>
                  <a:pt x="7356085" y="1028253"/>
                  <a:pt x="7381801" y="901898"/>
                  <a:pt x="7391400" y="876300"/>
                </a:cubicBezTo>
                <a:cubicBezTo>
                  <a:pt x="7401371" y="849710"/>
                  <a:pt x="7418313" y="826202"/>
                  <a:pt x="7429500" y="800100"/>
                </a:cubicBezTo>
                <a:cubicBezTo>
                  <a:pt x="7437410" y="781643"/>
                  <a:pt x="7438798" y="760503"/>
                  <a:pt x="7448550" y="742950"/>
                </a:cubicBezTo>
                <a:cubicBezTo>
                  <a:pt x="7470788" y="702922"/>
                  <a:pt x="7499350" y="666750"/>
                  <a:pt x="7524750" y="628650"/>
                </a:cubicBezTo>
                <a:cubicBezTo>
                  <a:pt x="7537450" y="609600"/>
                  <a:pt x="7552611" y="591978"/>
                  <a:pt x="7562850" y="571500"/>
                </a:cubicBezTo>
                <a:cubicBezTo>
                  <a:pt x="7575550" y="546100"/>
                  <a:pt x="7586339" y="519651"/>
                  <a:pt x="7600950" y="495300"/>
                </a:cubicBezTo>
                <a:cubicBezTo>
                  <a:pt x="7624509" y="456035"/>
                  <a:pt x="7662670" y="424441"/>
                  <a:pt x="7677150" y="381000"/>
                </a:cubicBezTo>
                <a:cubicBezTo>
                  <a:pt x="7683500" y="361950"/>
                  <a:pt x="7688290" y="342307"/>
                  <a:pt x="7696200" y="323850"/>
                </a:cubicBezTo>
                <a:cubicBezTo>
                  <a:pt x="7707387" y="297748"/>
                  <a:pt x="7725320" y="274591"/>
                  <a:pt x="7734300" y="247650"/>
                </a:cubicBezTo>
                <a:cubicBezTo>
                  <a:pt x="7750859" y="197974"/>
                  <a:pt x="7730509" y="126668"/>
                  <a:pt x="7772400" y="95250"/>
                </a:cubicBezTo>
                <a:cubicBezTo>
                  <a:pt x="7866916" y="24363"/>
                  <a:pt x="7822182" y="55712"/>
                  <a:pt x="7905750" y="0"/>
                </a:cubicBezTo>
                <a:cubicBezTo>
                  <a:pt x="7956550" y="6350"/>
                  <a:pt x="8011543" y="-2135"/>
                  <a:pt x="8058150" y="19050"/>
                </a:cubicBezTo>
                <a:cubicBezTo>
                  <a:pt x="8090153" y="33597"/>
                  <a:pt x="8138833" y="142316"/>
                  <a:pt x="8153400" y="171450"/>
                </a:cubicBezTo>
                <a:cubicBezTo>
                  <a:pt x="8159750" y="317500"/>
                  <a:pt x="8161238" y="463843"/>
                  <a:pt x="8172450" y="609600"/>
                </a:cubicBezTo>
                <a:cubicBezTo>
                  <a:pt x="8173990" y="629621"/>
                  <a:pt x="8180361" y="650042"/>
                  <a:pt x="8191500" y="666750"/>
                </a:cubicBezTo>
                <a:cubicBezTo>
                  <a:pt x="8206444" y="689166"/>
                  <a:pt x="8229600" y="704850"/>
                  <a:pt x="8248650" y="723900"/>
                </a:cubicBezTo>
                <a:cubicBezTo>
                  <a:pt x="8268622" y="783817"/>
                  <a:pt x="8263694" y="797429"/>
                  <a:pt x="8324850" y="838200"/>
                </a:cubicBezTo>
                <a:cubicBezTo>
                  <a:pt x="8341558" y="849339"/>
                  <a:pt x="8362950" y="850900"/>
                  <a:pt x="8382000" y="857250"/>
                </a:cubicBezTo>
                <a:cubicBezTo>
                  <a:pt x="8401050" y="844550"/>
                  <a:pt x="8422132" y="834466"/>
                  <a:pt x="8439150" y="819150"/>
                </a:cubicBezTo>
                <a:cubicBezTo>
                  <a:pt x="8501140" y="763359"/>
                  <a:pt x="8582164" y="685577"/>
                  <a:pt x="8629650" y="609600"/>
                </a:cubicBezTo>
                <a:cubicBezTo>
                  <a:pt x="8644701" y="585518"/>
                  <a:pt x="8653661" y="558056"/>
                  <a:pt x="8667750" y="533400"/>
                </a:cubicBezTo>
                <a:cubicBezTo>
                  <a:pt x="8726836" y="429999"/>
                  <a:pt x="8689973" y="523881"/>
                  <a:pt x="8724900" y="419100"/>
                </a:cubicBezTo>
                <a:cubicBezTo>
                  <a:pt x="8743950" y="431800"/>
                  <a:pt x="8765861" y="441011"/>
                  <a:pt x="8782050" y="457200"/>
                </a:cubicBezTo>
                <a:cubicBezTo>
                  <a:pt x="8827045" y="502195"/>
                  <a:pt x="8820897" y="538256"/>
                  <a:pt x="8858250" y="590550"/>
                </a:cubicBezTo>
                <a:cubicBezTo>
                  <a:pt x="8873909" y="612473"/>
                  <a:pt x="8899741" y="625777"/>
                  <a:pt x="8915400" y="647700"/>
                </a:cubicBezTo>
                <a:cubicBezTo>
                  <a:pt x="8960529" y="710881"/>
                  <a:pt x="8945899" y="718865"/>
                  <a:pt x="8972550" y="781050"/>
                </a:cubicBezTo>
                <a:cubicBezTo>
                  <a:pt x="8983737" y="807152"/>
                  <a:pt x="9000103" y="830883"/>
                  <a:pt x="9010650" y="857250"/>
                </a:cubicBezTo>
                <a:cubicBezTo>
                  <a:pt x="9025565" y="894538"/>
                  <a:pt x="9036050" y="933450"/>
                  <a:pt x="9048750" y="971550"/>
                </a:cubicBezTo>
                <a:lnTo>
                  <a:pt x="9067800" y="1028700"/>
                </a:lnTo>
                <a:cubicBezTo>
                  <a:pt x="9074150" y="1047750"/>
                  <a:pt x="9081980" y="1066369"/>
                  <a:pt x="9086850" y="1085850"/>
                </a:cubicBezTo>
                <a:cubicBezTo>
                  <a:pt x="9094933" y="1118183"/>
                  <a:pt x="9109767" y="1185797"/>
                  <a:pt x="9124950" y="1219200"/>
                </a:cubicBezTo>
                <a:cubicBezTo>
                  <a:pt x="9186692" y="1355033"/>
                  <a:pt x="9179601" y="1339276"/>
                  <a:pt x="9239250" y="1428750"/>
                </a:cubicBezTo>
                <a:cubicBezTo>
                  <a:pt x="9248917" y="1467418"/>
                  <a:pt x="9260952" y="1523839"/>
                  <a:pt x="9277350" y="1562100"/>
                </a:cubicBezTo>
                <a:cubicBezTo>
                  <a:pt x="9288537" y="1588202"/>
                  <a:pt x="9304263" y="1612198"/>
                  <a:pt x="9315450" y="1638300"/>
                </a:cubicBezTo>
                <a:cubicBezTo>
                  <a:pt x="9362772" y="1748718"/>
                  <a:pt x="9299381" y="1642772"/>
                  <a:pt x="9372600" y="1752600"/>
                </a:cubicBezTo>
                <a:cubicBezTo>
                  <a:pt x="9378950" y="1778000"/>
                  <a:pt x="9379941" y="1805382"/>
                  <a:pt x="9391650" y="1828800"/>
                </a:cubicBezTo>
                <a:cubicBezTo>
                  <a:pt x="9412128" y="1869756"/>
                  <a:pt x="9442450" y="1905000"/>
                  <a:pt x="9467850" y="1943100"/>
                </a:cubicBezTo>
                <a:cubicBezTo>
                  <a:pt x="9480550" y="1962150"/>
                  <a:pt x="9498710" y="1978530"/>
                  <a:pt x="9505950" y="2000250"/>
                </a:cubicBezTo>
                <a:cubicBezTo>
                  <a:pt x="9551290" y="2136270"/>
                  <a:pt x="9510634" y="2092273"/>
                  <a:pt x="9601200" y="2152650"/>
                </a:cubicBezTo>
                <a:cubicBezTo>
                  <a:pt x="9613900" y="2171700"/>
                  <a:pt x="9629061" y="2189322"/>
                  <a:pt x="9639300" y="2209800"/>
                </a:cubicBezTo>
                <a:cubicBezTo>
                  <a:pt x="9672406" y="2276013"/>
                  <a:pt x="9658350" y="2320154"/>
                  <a:pt x="9658350" y="2400300"/>
                </a:cubicBezTo>
              </a:path>
            </a:pathLst>
          </a:custGeom>
          <a:noFill/>
          <a:ln w="53975">
            <a:solidFill>
              <a:schemeClr val="tx1"/>
            </a:solidFill>
            <a:extLst>
              <a:ext uri="{C807C97D-BFC1-408E-A445-0C87EB9F89A2}">
                <ask:lineSketchStyleProps xmlns:ask="http://schemas.microsoft.com/office/drawing/2018/sketchyshapes" sd="1219033472">
                  <a:custGeom>
                    <a:avLst/>
                    <a:gdLst>
                      <a:gd name="connsiteX0" fmla="*/ 0 w 9661314"/>
                      <a:gd name="connsiteY0" fmla="*/ 2781300 h 2781300"/>
                      <a:gd name="connsiteX1" fmla="*/ 57150 w 9661314"/>
                      <a:gd name="connsiteY1" fmla="*/ 2647950 h 2781300"/>
                      <a:gd name="connsiteX2" fmla="*/ 95250 w 9661314"/>
                      <a:gd name="connsiteY2" fmla="*/ 2533650 h 2781300"/>
                      <a:gd name="connsiteX3" fmla="*/ 114300 w 9661314"/>
                      <a:gd name="connsiteY3" fmla="*/ 2476500 h 2781300"/>
                      <a:gd name="connsiteX4" fmla="*/ 190500 w 9661314"/>
                      <a:gd name="connsiteY4" fmla="*/ 2305050 h 2781300"/>
                      <a:gd name="connsiteX5" fmla="*/ 228600 w 9661314"/>
                      <a:gd name="connsiteY5" fmla="*/ 2095500 h 2781300"/>
                      <a:gd name="connsiteX6" fmla="*/ 285750 w 9661314"/>
                      <a:gd name="connsiteY6" fmla="*/ 1885950 h 2781300"/>
                      <a:gd name="connsiteX7" fmla="*/ 323850 w 9661314"/>
                      <a:gd name="connsiteY7" fmla="*/ 1790700 h 2781300"/>
                      <a:gd name="connsiteX8" fmla="*/ 342900 w 9661314"/>
                      <a:gd name="connsiteY8" fmla="*/ 1714500 h 2781300"/>
                      <a:gd name="connsiteX9" fmla="*/ 495300 w 9661314"/>
                      <a:gd name="connsiteY9" fmla="*/ 1524000 h 2781300"/>
                      <a:gd name="connsiteX10" fmla="*/ 533400 w 9661314"/>
                      <a:gd name="connsiteY10" fmla="*/ 1466850 h 2781300"/>
                      <a:gd name="connsiteX11" fmla="*/ 590550 w 9661314"/>
                      <a:gd name="connsiteY11" fmla="*/ 1428750 h 2781300"/>
                      <a:gd name="connsiteX12" fmla="*/ 666750 w 9661314"/>
                      <a:gd name="connsiteY12" fmla="*/ 1352550 h 2781300"/>
                      <a:gd name="connsiteX13" fmla="*/ 819150 w 9661314"/>
                      <a:gd name="connsiteY13" fmla="*/ 1257300 h 2781300"/>
                      <a:gd name="connsiteX14" fmla="*/ 895350 w 9661314"/>
                      <a:gd name="connsiteY14" fmla="*/ 1238250 h 2781300"/>
                      <a:gd name="connsiteX15" fmla="*/ 1181100 w 9661314"/>
                      <a:gd name="connsiteY15" fmla="*/ 1371600 h 2781300"/>
                      <a:gd name="connsiteX16" fmla="*/ 1200150 w 9661314"/>
                      <a:gd name="connsiteY16" fmla="*/ 1447800 h 2781300"/>
                      <a:gd name="connsiteX17" fmla="*/ 1238250 w 9661314"/>
                      <a:gd name="connsiteY17" fmla="*/ 1295400 h 2781300"/>
                      <a:gd name="connsiteX18" fmla="*/ 1257300 w 9661314"/>
                      <a:gd name="connsiteY18" fmla="*/ 1219200 h 2781300"/>
                      <a:gd name="connsiteX19" fmla="*/ 1295400 w 9661314"/>
                      <a:gd name="connsiteY19" fmla="*/ 1162050 h 2781300"/>
                      <a:gd name="connsiteX20" fmla="*/ 1352550 w 9661314"/>
                      <a:gd name="connsiteY20" fmla="*/ 1047750 h 2781300"/>
                      <a:gd name="connsiteX21" fmla="*/ 1409700 w 9661314"/>
                      <a:gd name="connsiteY21" fmla="*/ 1028700 h 2781300"/>
                      <a:gd name="connsiteX22" fmla="*/ 1485900 w 9661314"/>
                      <a:gd name="connsiteY22" fmla="*/ 1047750 h 2781300"/>
                      <a:gd name="connsiteX23" fmla="*/ 1524000 w 9661314"/>
                      <a:gd name="connsiteY23" fmla="*/ 1123950 h 2781300"/>
                      <a:gd name="connsiteX24" fmla="*/ 1543050 w 9661314"/>
                      <a:gd name="connsiteY24" fmla="*/ 1238250 h 2781300"/>
                      <a:gd name="connsiteX25" fmla="*/ 1562100 w 9661314"/>
                      <a:gd name="connsiteY25" fmla="*/ 1295400 h 2781300"/>
                      <a:gd name="connsiteX26" fmla="*/ 1581150 w 9661314"/>
                      <a:gd name="connsiteY26" fmla="*/ 1447800 h 2781300"/>
                      <a:gd name="connsiteX27" fmla="*/ 1619250 w 9661314"/>
                      <a:gd name="connsiteY27" fmla="*/ 1504950 h 2781300"/>
                      <a:gd name="connsiteX28" fmla="*/ 1638300 w 9661314"/>
                      <a:gd name="connsiteY28" fmla="*/ 1562100 h 2781300"/>
                      <a:gd name="connsiteX29" fmla="*/ 1695450 w 9661314"/>
                      <a:gd name="connsiteY29" fmla="*/ 1543050 h 2781300"/>
                      <a:gd name="connsiteX30" fmla="*/ 1790700 w 9661314"/>
                      <a:gd name="connsiteY30" fmla="*/ 1428750 h 2781300"/>
                      <a:gd name="connsiteX31" fmla="*/ 1809750 w 9661314"/>
                      <a:gd name="connsiteY31" fmla="*/ 1371600 h 2781300"/>
                      <a:gd name="connsiteX32" fmla="*/ 1866900 w 9661314"/>
                      <a:gd name="connsiteY32" fmla="*/ 1066800 h 2781300"/>
                      <a:gd name="connsiteX33" fmla="*/ 1924050 w 9661314"/>
                      <a:gd name="connsiteY33" fmla="*/ 952500 h 2781300"/>
                      <a:gd name="connsiteX34" fmla="*/ 2000250 w 9661314"/>
                      <a:gd name="connsiteY34" fmla="*/ 838200 h 2781300"/>
                      <a:gd name="connsiteX35" fmla="*/ 2038350 w 9661314"/>
                      <a:gd name="connsiteY35" fmla="*/ 742950 h 2781300"/>
                      <a:gd name="connsiteX36" fmla="*/ 2076450 w 9661314"/>
                      <a:gd name="connsiteY36" fmla="*/ 666750 h 2781300"/>
                      <a:gd name="connsiteX37" fmla="*/ 2152650 w 9661314"/>
                      <a:gd name="connsiteY37" fmla="*/ 457200 h 2781300"/>
                      <a:gd name="connsiteX38" fmla="*/ 2286000 w 9661314"/>
                      <a:gd name="connsiteY38" fmla="*/ 552450 h 2781300"/>
                      <a:gd name="connsiteX39" fmla="*/ 2362200 w 9661314"/>
                      <a:gd name="connsiteY39" fmla="*/ 666750 h 2781300"/>
                      <a:gd name="connsiteX40" fmla="*/ 2381250 w 9661314"/>
                      <a:gd name="connsiteY40" fmla="*/ 742950 h 2781300"/>
                      <a:gd name="connsiteX41" fmla="*/ 2457450 w 9661314"/>
                      <a:gd name="connsiteY41" fmla="*/ 914400 h 2781300"/>
                      <a:gd name="connsiteX42" fmla="*/ 2495550 w 9661314"/>
                      <a:gd name="connsiteY42" fmla="*/ 1066800 h 2781300"/>
                      <a:gd name="connsiteX43" fmla="*/ 2476500 w 9661314"/>
                      <a:gd name="connsiteY43" fmla="*/ 1200150 h 2781300"/>
                      <a:gd name="connsiteX44" fmla="*/ 2476500 w 9661314"/>
                      <a:gd name="connsiteY44" fmla="*/ 1409700 h 2781300"/>
                      <a:gd name="connsiteX45" fmla="*/ 2590800 w 9661314"/>
                      <a:gd name="connsiteY45" fmla="*/ 1466850 h 2781300"/>
                      <a:gd name="connsiteX46" fmla="*/ 2647950 w 9661314"/>
                      <a:gd name="connsiteY46" fmla="*/ 1504950 h 2781300"/>
                      <a:gd name="connsiteX47" fmla="*/ 2800350 w 9661314"/>
                      <a:gd name="connsiteY47" fmla="*/ 1485900 h 2781300"/>
                      <a:gd name="connsiteX48" fmla="*/ 2838450 w 9661314"/>
                      <a:gd name="connsiteY48" fmla="*/ 1409700 h 2781300"/>
                      <a:gd name="connsiteX49" fmla="*/ 2933700 w 9661314"/>
                      <a:gd name="connsiteY49" fmla="*/ 1314450 h 2781300"/>
                      <a:gd name="connsiteX50" fmla="*/ 2971800 w 9661314"/>
                      <a:gd name="connsiteY50" fmla="*/ 1371600 h 2781300"/>
                      <a:gd name="connsiteX51" fmla="*/ 3009900 w 9661314"/>
                      <a:gd name="connsiteY51" fmla="*/ 1485900 h 2781300"/>
                      <a:gd name="connsiteX52" fmla="*/ 3028950 w 9661314"/>
                      <a:gd name="connsiteY52" fmla="*/ 1638300 h 2781300"/>
                      <a:gd name="connsiteX53" fmla="*/ 3124200 w 9661314"/>
                      <a:gd name="connsiteY53" fmla="*/ 1752600 h 2781300"/>
                      <a:gd name="connsiteX54" fmla="*/ 3295650 w 9661314"/>
                      <a:gd name="connsiteY54" fmla="*/ 1733550 h 2781300"/>
                      <a:gd name="connsiteX55" fmla="*/ 3409950 w 9661314"/>
                      <a:gd name="connsiteY55" fmla="*/ 1600200 h 2781300"/>
                      <a:gd name="connsiteX56" fmla="*/ 3429000 w 9661314"/>
                      <a:gd name="connsiteY56" fmla="*/ 1543050 h 2781300"/>
                      <a:gd name="connsiteX57" fmla="*/ 3467100 w 9661314"/>
                      <a:gd name="connsiteY57" fmla="*/ 1485900 h 2781300"/>
                      <a:gd name="connsiteX58" fmla="*/ 3505200 w 9661314"/>
                      <a:gd name="connsiteY58" fmla="*/ 1390650 h 2781300"/>
                      <a:gd name="connsiteX59" fmla="*/ 3543300 w 9661314"/>
                      <a:gd name="connsiteY59" fmla="*/ 1333500 h 2781300"/>
                      <a:gd name="connsiteX60" fmla="*/ 3600450 w 9661314"/>
                      <a:gd name="connsiteY60" fmla="*/ 1162050 h 2781300"/>
                      <a:gd name="connsiteX61" fmla="*/ 3638550 w 9661314"/>
                      <a:gd name="connsiteY61" fmla="*/ 1047750 h 2781300"/>
                      <a:gd name="connsiteX62" fmla="*/ 3657600 w 9661314"/>
                      <a:gd name="connsiteY62" fmla="*/ 990600 h 2781300"/>
                      <a:gd name="connsiteX63" fmla="*/ 3790950 w 9661314"/>
                      <a:gd name="connsiteY63" fmla="*/ 933450 h 2781300"/>
                      <a:gd name="connsiteX64" fmla="*/ 3848100 w 9661314"/>
                      <a:gd name="connsiteY64" fmla="*/ 971550 h 2781300"/>
                      <a:gd name="connsiteX65" fmla="*/ 3924300 w 9661314"/>
                      <a:gd name="connsiteY65" fmla="*/ 1123950 h 2781300"/>
                      <a:gd name="connsiteX66" fmla="*/ 3943350 w 9661314"/>
                      <a:gd name="connsiteY66" fmla="*/ 1257300 h 2781300"/>
                      <a:gd name="connsiteX67" fmla="*/ 3962400 w 9661314"/>
                      <a:gd name="connsiteY67" fmla="*/ 1352550 h 2781300"/>
                      <a:gd name="connsiteX68" fmla="*/ 4019550 w 9661314"/>
                      <a:gd name="connsiteY68" fmla="*/ 1733550 h 2781300"/>
                      <a:gd name="connsiteX69" fmla="*/ 4038600 w 9661314"/>
                      <a:gd name="connsiteY69" fmla="*/ 1790700 h 2781300"/>
                      <a:gd name="connsiteX70" fmla="*/ 4076700 w 9661314"/>
                      <a:gd name="connsiteY70" fmla="*/ 1885950 h 2781300"/>
                      <a:gd name="connsiteX71" fmla="*/ 4114800 w 9661314"/>
                      <a:gd name="connsiteY71" fmla="*/ 1962150 h 2781300"/>
                      <a:gd name="connsiteX72" fmla="*/ 4171950 w 9661314"/>
                      <a:gd name="connsiteY72" fmla="*/ 2000250 h 2781300"/>
                      <a:gd name="connsiteX73" fmla="*/ 4324350 w 9661314"/>
                      <a:gd name="connsiteY73" fmla="*/ 2095500 h 2781300"/>
                      <a:gd name="connsiteX74" fmla="*/ 4381500 w 9661314"/>
                      <a:gd name="connsiteY74" fmla="*/ 2152650 h 2781300"/>
                      <a:gd name="connsiteX75" fmla="*/ 4438650 w 9661314"/>
                      <a:gd name="connsiteY75" fmla="*/ 2171700 h 2781300"/>
                      <a:gd name="connsiteX76" fmla="*/ 4514850 w 9661314"/>
                      <a:gd name="connsiteY76" fmla="*/ 2209800 h 2781300"/>
                      <a:gd name="connsiteX77" fmla="*/ 4572000 w 9661314"/>
                      <a:gd name="connsiteY77" fmla="*/ 2266950 h 2781300"/>
                      <a:gd name="connsiteX78" fmla="*/ 4724400 w 9661314"/>
                      <a:gd name="connsiteY78" fmla="*/ 2305050 h 2781300"/>
                      <a:gd name="connsiteX79" fmla="*/ 4991100 w 9661314"/>
                      <a:gd name="connsiteY79" fmla="*/ 2286000 h 2781300"/>
                      <a:gd name="connsiteX80" fmla="*/ 5124450 w 9661314"/>
                      <a:gd name="connsiteY80" fmla="*/ 2228850 h 2781300"/>
                      <a:gd name="connsiteX81" fmla="*/ 5238750 w 9661314"/>
                      <a:gd name="connsiteY81" fmla="*/ 2171700 h 2781300"/>
                      <a:gd name="connsiteX82" fmla="*/ 5276850 w 9661314"/>
                      <a:gd name="connsiteY82" fmla="*/ 2114550 h 2781300"/>
                      <a:gd name="connsiteX83" fmla="*/ 5448300 w 9661314"/>
                      <a:gd name="connsiteY83" fmla="*/ 1962150 h 2781300"/>
                      <a:gd name="connsiteX84" fmla="*/ 5486400 w 9661314"/>
                      <a:gd name="connsiteY84" fmla="*/ 1905000 h 2781300"/>
                      <a:gd name="connsiteX85" fmla="*/ 5562600 w 9661314"/>
                      <a:gd name="connsiteY85" fmla="*/ 1752600 h 2781300"/>
                      <a:gd name="connsiteX86" fmla="*/ 5695950 w 9661314"/>
                      <a:gd name="connsiteY86" fmla="*/ 1524000 h 2781300"/>
                      <a:gd name="connsiteX87" fmla="*/ 5753100 w 9661314"/>
                      <a:gd name="connsiteY87" fmla="*/ 1352550 h 2781300"/>
                      <a:gd name="connsiteX88" fmla="*/ 5772150 w 9661314"/>
                      <a:gd name="connsiteY88" fmla="*/ 1295400 h 2781300"/>
                      <a:gd name="connsiteX89" fmla="*/ 5791200 w 9661314"/>
                      <a:gd name="connsiteY89" fmla="*/ 1238250 h 2781300"/>
                      <a:gd name="connsiteX90" fmla="*/ 5829300 w 9661314"/>
                      <a:gd name="connsiteY90" fmla="*/ 1047750 h 2781300"/>
                      <a:gd name="connsiteX91" fmla="*/ 5886450 w 9661314"/>
                      <a:gd name="connsiteY91" fmla="*/ 800100 h 2781300"/>
                      <a:gd name="connsiteX92" fmla="*/ 5962650 w 9661314"/>
                      <a:gd name="connsiteY92" fmla="*/ 609600 h 2781300"/>
                      <a:gd name="connsiteX93" fmla="*/ 6000750 w 9661314"/>
                      <a:gd name="connsiteY93" fmla="*/ 457200 h 2781300"/>
                      <a:gd name="connsiteX94" fmla="*/ 6038850 w 9661314"/>
                      <a:gd name="connsiteY94" fmla="*/ 381000 h 2781300"/>
                      <a:gd name="connsiteX95" fmla="*/ 6096000 w 9661314"/>
                      <a:gd name="connsiteY95" fmla="*/ 361950 h 2781300"/>
                      <a:gd name="connsiteX96" fmla="*/ 6191250 w 9661314"/>
                      <a:gd name="connsiteY96" fmla="*/ 400050 h 2781300"/>
                      <a:gd name="connsiteX97" fmla="*/ 6286500 w 9661314"/>
                      <a:gd name="connsiteY97" fmla="*/ 533400 h 2781300"/>
                      <a:gd name="connsiteX98" fmla="*/ 6343650 w 9661314"/>
                      <a:gd name="connsiteY98" fmla="*/ 647700 h 2781300"/>
                      <a:gd name="connsiteX99" fmla="*/ 6438900 w 9661314"/>
                      <a:gd name="connsiteY99" fmla="*/ 1028700 h 2781300"/>
                      <a:gd name="connsiteX100" fmla="*/ 6457950 w 9661314"/>
                      <a:gd name="connsiteY100" fmla="*/ 1200150 h 2781300"/>
                      <a:gd name="connsiteX101" fmla="*/ 6477000 w 9661314"/>
                      <a:gd name="connsiteY101" fmla="*/ 1143000 h 2781300"/>
                      <a:gd name="connsiteX102" fmla="*/ 6572250 w 9661314"/>
                      <a:gd name="connsiteY102" fmla="*/ 1009650 h 2781300"/>
                      <a:gd name="connsiteX103" fmla="*/ 6629400 w 9661314"/>
                      <a:gd name="connsiteY103" fmla="*/ 971550 h 2781300"/>
                      <a:gd name="connsiteX104" fmla="*/ 6743700 w 9661314"/>
                      <a:gd name="connsiteY104" fmla="*/ 1143000 h 2781300"/>
                      <a:gd name="connsiteX105" fmla="*/ 6781800 w 9661314"/>
                      <a:gd name="connsiteY105" fmla="*/ 1257300 h 2781300"/>
                      <a:gd name="connsiteX106" fmla="*/ 6858000 w 9661314"/>
                      <a:gd name="connsiteY106" fmla="*/ 1333500 h 2781300"/>
                      <a:gd name="connsiteX107" fmla="*/ 6934200 w 9661314"/>
                      <a:gd name="connsiteY107" fmla="*/ 1257300 h 2781300"/>
                      <a:gd name="connsiteX108" fmla="*/ 6953250 w 9661314"/>
                      <a:gd name="connsiteY108" fmla="*/ 1104900 h 2781300"/>
                      <a:gd name="connsiteX109" fmla="*/ 6972300 w 9661314"/>
                      <a:gd name="connsiteY109" fmla="*/ 1047750 h 2781300"/>
                      <a:gd name="connsiteX110" fmla="*/ 7029450 w 9661314"/>
                      <a:gd name="connsiteY110" fmla="*/ 1066800 h 2781300"/>
                      <a:gd name="connsiteX111" fmla="*/ 7105650 w 9661314"/>
                      <a:gd name="connsiteY111" fmla="*/ 1162050 h 2781300"/>
                      <a:gd name="connsiteX112" fmla="*/ 7219950 w 9661314"/>
                      <a:gd name="connsiteY112" fmla="*/ 1333500 h 2781300"/>
                      <a:gd name="connsiteX113" fmla="*/ 7277100 w 9661314"/>
                      <a:gd name="connsiteY113" fmla="*/ 1352550 h 2781300"/>
                      <a:gd name="connsiteX114" fmla="*/ 7315200 w 9661314"/>
                      <a:gd name="connsiteY114" fmla="*/ 1295400 h 2781300"/>
                      <a:gd name="connsiteX115" fmla="*/ 7353300 w 9661314"/>
                      <a:gd name="connsiteY115" fmla="*/ 1047750 h 2781300"/>
                      <a:gd name="connsiteX116" fmla="*/ 7391400 w 9661314"/>
                      <a:gd name="connsiteY116" fmla="*/ 876300 h 2781300"/>
                      <a:gd name="connsiteX117" fmla="*/ 7429500 w 9661314"/>
                      <a:gd name="connsiteY117" fmla="*/ 800100 h 2781300"/>
                      <a:gd name="connsiteX118" fmla="*/ 7448550 w 9661314"/>
                      <a:gd name="connsiteY118" fmla="*/ 742950 h 2781300"/>
                      <a:gd name="connsiteX119" fmla="*/ 7524750 w 9661314"/>
                      <a:gd name="connsiteY119" fmla="*/ 628650 h 2781300"/>
                      <a:gd name="connsiteX120" fmla="*/ 7562850 w 9661314"/>
                      <a:gd name="connsiteY120" fmla="*/ 571500 h 2781300"/>
                      <a:gd name="connsiteX121" fmla="*/ 7600950 w 9661314"/>
                      <a:gd name="connsiteY121" fmla="*/ 495300 h 2781300"/>
                      <a:gd name="connsiteX122" fmla="*/ 7677150 w 9661314"/>
                      <a:gd name="connsiteY122" fmla="*/ 381000 h 2781300"/>
                      <a:gd name="connsiteX123" fmla="*/ 7696200 w 9661314"/>
                      <a:gd name="connsiteY123" fmla="*/ 323850 h 2781300"/>
                      <a:gd name="connsiteX124" fmla="*/ 7734300 w 9661314"/>
                      <a:gd name="connsiteY124" fmla="*/ 247650 h 2781300"/>
                      <a:gd name="connsiteX125" fmla="*/ 7772400 w 9661314"/>
                      <a:gd name="connsiteY125" fmla="*/ 95250 h 2781300"/>
                      <a:gd name="connsiteX126" fmla="*/ 7905750 w 9661314"/>
                      <a:gd name="connsiteY126" fmla="*/ 0 h 2781300"/>
                      <a:gd name="connsiteX127" fmla="*/ 8058150 w 9661314"/>
                      <a:gd name="connsiteY127" fmla="*/ 19050 h 2781300"/>
                      <a:gd name="connsiteX128" fmla="*/ 8153400 w 9661314"/>
                      <a:gd name="connsiteY128" fmla="*/ 171450 h 2781300"/>
                      <a:gd name="connsiteX129" fmla="*/ 8172450 w 9661314"/>
                      <a:gd name="connsiteY129" fmla="*/ 609600 h 2781300"/>
                      <a:gd name="connsiteX130" fmla="*/ 8191500 w 9661314"/>
                      <a:gd name="connsiteY130" fmla="*/ 666750 h 2781300"/>
                      <a:gd name="connsiteX131" fmla="*/ 8248650 w 9661314"/>
                      <a:gd name="connsiteY131" fmla="*/ 723900 h 2781300"/>
                      <a:gd name="connsiteX132" fmla="*/ 8324850 w 9661314"/>
                      <a:gd name="connsiteY132" fmla="*/ 838200 h 2781300"/>
                      <a:gd name="connsiteX133" fmla="*/ 8382000 w 9661314"/>
                      <a:gd name="connsiteY133" fmla="*/ 857250 h 2781300"/>
                      <a:gd name="connsiteX134" fmla="*/ 8439150 w 9661314"/>
                      <a:gd name="connsiteY134" fmla="*/ 819150 h 2781300"/>
                      <a:gd name="connsiteX135" fmla="*/ 8629650 w 9661314"/>
                      <a:gd name="connsiteY135" fmla="*/ 609600 h 2781300"/>
                      <a:gd name="connsiteX136" fmla="*/ 8667750 w 9661314"/>
                      <a:gd name="connsiteY136" fmla="*/ 533400 h 2781300"/>
                      <a:gd name="connsiteX137" fmla="*/ 8724900 w 9661314"/>
                      <a:gd name="connsiteY137" fmla="*/ 419100 h 2781300"/>
                      <a:gd name="connsiteX138" fmla="*/ 8782050 w 9661314"/>
                      <a:gd name="connsiteY138" fmla="*/ 457200 h 2781300"/>
                      <a:gd name="connsiteX139" fmla="*/ 8858250 w 9661314"/>
                      <a:gd name="connsiteY139" fmla="*/ 590550 h 2781300"/>
                      <a:gd name="connsiteX140" fmla="*/ 8915400 w 9661314"/>
                      <a:gd name="connsiteY140" fmla="*/ 647700 h 2781300"/>
                      <a:gd name="connsiteX141" fmla="*/ 8972550 w 9661314"/>
                      <a:gd name="connsiteY141" fmla="*/ 781050 h 2781300"/>
                      <a:gd name="connsiteX142" fmla="*/ 9010650 w 9661314"/>
                      <a:gd name="connsiteY142" fmla="*/ 857250 h 2781300"/>
                      <a:gd name="connsiteX143" fmla="*/ 9048750 w 9661314"/>
                      <a:gd name="connsiteY143" fmla="*/ 971550 h 2781300"/>
                      <a:gd name="connsiteX144" fmla="*/ 9067800 w 9661314"/>
                      <a:gd name="connsiteY144" fmla="*/ 1028700 h 2781300"/>
                      <a:gd name="connsiteX145" fmla="*/ 9086850 w 9661314"/>
                      <a:gd name="connsiteY145" fmla="*/ 1085850 h 2781300"/>
                      <a:gd name="connsiteX146" fmla="*/ 9124950 w 9661314"/>
                      <a:gd name="connsiteY146" fmla="*/ 1219200 h 2781300"/>
                      <a:gd name="connsiteX147" fmla="*/ 9239250 w 9661314"/>
                      <a:gd name="connsiteY147" fmla="*/ 1428750 h 2781300"/>
                      <a:gd name="connsiteX148" fmla="*/ 9277350 w 9661314"/>
                      <a:gd name="connsiteY148" fmla="*/ 1562100 h 2781300"/>
                      <a:gd name="connsiteX149" fmla="*/ 9315450 w 9661314"/>
                      <a:gd name="connsiteY149" fmla="*/ 1638300 h 2781300"/>
                      <a:gd name="connsiteX150" fmla="*/ 9372600 w 9661314"/>
                      <a:gd name="connsiteY150" fmla="*/ 1752600 h 2781300"/>
                      <a:gd name="connsiteX151" fmla="*/ 9391650 w 9661314"/>
                      <a:gd name="connsiteY151" fmla="*/ 1828800 h 2781300"/>
                      <a:gd name="connsiteX152" fmla="*/ 9467850 w 9661314"/>
                      <a:gd name="connsiteY152" fmla="*/ 1943100 h 2781300"/>
                      <a:gd name="connsiteX153" fmla="*/ 9505950 w 9661314"/>
                      <a:gd name="connsiteY153" fmla="*/ 2000250 h 2781300"/>
                      <a:gd name="connsiteX154" fmla="*/ 9601200 w 9661314"/>
                      <a:gd name="connsiteY154" fmla="*/ 2152650 h 2781300"/>
                      <a:gd name="connsiteX155" fmla="*/ 9639300 w 9661314"/>
                      <a:gd name="connsiteY155" fmla="*/ 2209800 h 2781300"/>
                      <a:gd name="connsiteX156" fmla="*/ 9658350 w 9661314"/>
                      <a:gd name="connsiteY156" fmla="*/ 2400300 h 27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9661314" h="2781300" extrusionOk="0">
                        <a:moveTo>
                          <a:pt x="0" y="2781300"/>
                        </a:moveTo>
                        <a:cubicBezTo>
                          <a:pt x="13364" y="2733343"/>
                          <a:pt x="39242" y="2693293"/>
                          <a:pt x="57150" y="2647950"/>
                        </a:cubicBezTo>
                        <a:cubicBezTo>
                          <a:pt x="75140" y="2611218"/>
                          <a:pt x="79109" y="2571859"/>
                          <a:pt x="95250" y="2533650"/>
                        </a:cubicBezTo>
                        <a:cubicBezTo>
                          <a:pt x="100590" y="2515587"/>
                          <a:pt x="102821" y="2495087"/>
                          <a:pt x="114300" y="2476500"/>
                        </a:cubicBezTo>
                        <a:cubicBezTo>
                          <a:pt x="162169" y="2400256"/>
                          <a:pt x="163713" y="2414065"/>
                          <a:pt x="190500" y="2305050"/>
                        </a:cubicBezTo>
                        <a:cubicBezTo>
                          <a:pt x="255023" y="2080109"/>
                          <a:pt x="163944" y="2429378"/>
                          <a:pt x="228600" y="2095500"/>
                        </a:cubicBezTo>
                        <a:cubicBezTo>
                          <a:pt x="234735" y="2038265"/>
                          <a:pt x="256802" y="1953676"/>
                          <a:pt x="285750" y="1885950"/>
                        </a:cubicBezTo>
                        <a:cubicBezTo>
                          <a:pt x="297413" y="1850646"/>
                          <a:pt x="311376" y="1825448"/>
                          <a:pt x="323850" y="1790700"/>
                        </a:cubicBezTo>
                        <a:cubicBezTo>
                          <a:pt x="332660" y="1766159"/>
                          <a:pt x="333832" y="1738553"/>
                          <a:pt x="342900" y="1714500"/>
                        </a:cubicBezTo>
                        <a:cubicBezTo>
                          <a:pt x="408175" y="1582096"/>
                          <a:pt x="415470" y="1627494"/>
                          <a:pt x="495300" y="1524000"/>
                        </a:cubicBezTo>
                        <a:cubicBezTo>
                          <a:pt x="510724" y="1507397"/>
                          <a:pt x="517332" y="1484287"/>
                          <a:pt x="533400" y="1466850"/>
                        </a:cubicBezTo>
                        <a:cubicBezTo>
                          <a:pt x="550596" y="1452212"/>
                          <a:pt x="575102" y="1446020"/>
                          <a:pt x="590550" y="1428750"/>
                        </a:cubicBezTo>
                        <a:cubicBezTo>
                          <a:pt x="618968" y="1404371"/>
                          <a:pt x="641105" y="1369676"/>
                          <a:pt x="666750" y="1352550"/>
                        </a:cubicBezTo>
                        <a:cubicBezTo>
                          <a:pt x="708923" y="1313673"/>
                          <a:pt x="754600" y="1272752"/>
                          <a:pt x="819150" y="1257300"/>
                        </a:cubicBezTo>
                        <a:cubicBezTo>
                          <a:pt x="842883" y="1248051"/>
                          <a:pt x="868727" y="1242107"/>
                          <a:pt x="895350" y="1238250"/>
                        </a:cubicBezTo>
                        <a:cubicBezTo>
                          <a:pt x="1056624" y="1276569"/>
                          <a:pt x="1105004" y="1249236"/>
                          <a:pt x="1181100" y="1371600"/>
                        </a:cubicBezTo>
                        <a:cubicBezTo>
                          <a:pt x="1190929" y="1398380"/>
                          <a:pt x="1196962" y="1424750"/>
                          <a:pt x="1200150" y="1447800"/>
                        </a:cubicBezTo>
                        <a:cubicBezTo>
                          <a:pt x="1215240" y="1405318"/>
                          <a:pt x="1223168" y="1334639"/>
                          <a:pt x="1238250" y="1295400"/>
                        </a:cubicBezTo>
                        <a:cubicBezTo>
                          <a:pt x="1243433" y="1271853"/>
                          <a:pt x="1237751" y="1241253"/>
                          <a:pt x="1257300" y="1219200"/>
                        </a:cubicBezTo>
                        <a:cubicBezTo>
                          <a:pt x="1270883" y="1201899"/>
                          <a:pt x="1283932" y="1183176"/>
                          <a:pt x="1295400" y="1162050"/>
                        </a:cubicBezTo>
                        <a:cubicBezTo>
                          <a:pt x="1319114" y="1111995"/>
                          <a:pt x="1302663" y="1083897"/>
                          <a:pt x="1352550" y="1047750"/>
                        </a:cubicBezTo>
                        <a:cubicBezTo>
                          <a:pt x="1368911" y="1035793"/>
                          <a:pt x="1389459" y="1038645"/>
                          <a:pt x="1409700" y="1028700"/>
                        </a:cubicBezTo>
                        <a:cubicBezTo>
                          <a:pt x="1433239" y="1038786"/>
                          <a:pt x="1465346" y="1030404"/>
                          <a:pt x="1485900" y="1047750"/>
                        </a:cubicBezTo>
                        <a:cubicBezTo>
                          <a:pt x="1509433" y="1066468"/>
                          <a:pt x="1515589" y="1091543"/>
                          <a:pt x="1524000" y="1123950"/>
                        </a:cubicBezTo>
                        <a:cubicBezTo>
                          <a:pt x="1538206" y="1162904"/>
                          <a:pt x="1529936" y="1201583"/>
                          <a:pt x="1543050" y="1238250"/>
                        </a:cubicBezTo>
                        <a:cubicBezTo>
                          <a:pt x="1547121" y="1258742"/>
                          <a:pt x="1555588" y="1275841"/>
                          <a:pt x="1562100" y="1295400"/>
                        </a:cubicBezTo>
                        <a:cubicBezTo>
                          <a:pt x="1574345" y="1341772"/>
                          <a:pt x="1571326" y="1392079"/>
                          <a:pt x="1581150" y="1447800"/>
                        </a:cubicBezTo>
                        <a:cubicBezTo>
                          <a:pt x="1584418" y="1468833"/>
                          <a:pt x="1611508" y="1482017"/>
                          <a:pt x="1619250" y="1504950"/>
                        </a:cubicBezTo>
                        <a:cubicBezTo>
                          <a:pt x="1626512" y="1523874"/>
                          <a:pt x="1633144" y="1546286"/>
                          <a:pt x="1638300" y="1562100"/>
                        </a:cubicBezTo>
                        <a:cubicBezTo>
                          <a:pt x="1660684" y="1555088"/>
                          <a:pt x="1678246" y="1556044"/>
                          <a:pt x="1695450" y="1543050"/>
                        </a:cubicBezTo>
                        <a:cubicBezTo>
                          <a:pt x="1731539" y="1523272"/>
                          <a:pt x="1770956" y="1456806"/>
                          <a:pt x="1790700" y="1428750"/>
                        </a:cubicBezTo>
                        <a:cubicBezTo>
                          <a:pt x="1802502" y="1410879"/>
                          <a:pt x="1804601" y="1391895"/>
                          <a:pt x="1809750" y="1371600"/>
                        </a:cubicBezTo>
                        <a:cubicBezTo>
                          <a:pt x="1820948" y="1323661"/>
                          <a:pt x="1838714" y="1120521"/>
                          <a:pt x="1866900" y="1066800"/>
                        </a:cubicBezTo>
                        <a:cubicBezTo>
                          <a:pt x="2063713" y="840466"/>
                          <a:pt x="1786921" y="1181518"/>
                          <a:pt x="1924050" y="952500"/>
                        </a:cubicBezTo>
                        <a:cubicBezTo>
                          <a:pt x="1942513" y="916220"/>
                          <a:pt x="1984258" y="880943"/>
                          <a:pt x="2000250" y="838200"/>
                        </a:cubicBezTo>
                        <a:cubicBezTo>
                          <a:pt x="2014492" y="804803"/>
                          <a:pt x="2021321" y="768588"/>
                          <a:pt x="2038350" y="742950"/>
                        </a:cubicBezTo>
                        <a:cubicBezTo>
                          <a:pt x="2048908" y="717454"/>
                          <a:pt x="2067686" y="696935"/>
                          <a:pt x="2076450" y="666750"/>
                        </a:cubicBezTo>
                        <a:cubicBezTo>
                          <a:pt x="2133419" y="430423"/>
                          <a:pt x="2079592" y="569636"/>
                          <a:pt x="2152650" y="457200"/>
                        </a:cubicBezTo>
                        <a:cubicBezTo>
                          <a:pt x="2260321" y="489528"/>
                          <a:pt x="2221552" y="457210"/>
                          <a:pt x="2286000" y="552450"/>
                        </a:cubicBezTo>
                        <a:cubicBezTo>
                          <a:pt x="2312259" y="589963"/>
                          <a:pt x="2362200" y="666749"/>
                          <a:pt x="2362200" y="666750"/>
                        </a:cubicBezTo>
                        <a:cubicBezTo>
                          <a:pt x="2369034" y="687255"/>
                          <a:pt x="2372595" y="713984"/>
                          <a:pt x="2381250" y="742950"/>
                        </a:cubicBezTo>
                        <a:cubicBezTo>
                          <a:pt x="2433183" y="919888"/>
                          <a:pt x="2403676" y="603078"/>
                          <a:pt x="2457450" y="914400"/>
                        </a:cubicBezTo>
                        <a:cubicBezTo>
                          <a:pt x="2476386" y="933561"/>
                          <a:pt x="2481130" y="1023553"/>
                          <a:pt x="2495550" y="1066800"/>
                        </a:cubicBezTo>
                        <a:cubicBezTo>
                          <a:pt x="2489351" y="1110664"/>
                          <a:pt x="2483490" y="1155164"/>
                          <a:pt x="2476500" y="1200150"/>
                        </a:cubicBezTo>
                        <a:cubicBezTo>
                          <a:pt x="2463460" y="1280841"/>
                          <a:pt x="2435777" y="1340044"/>
                          <a:pt x="2476500" y="1409700"/>
                        </a:cubicBezTo>
                        <a:cubicBezTo>
                          <a:pt x="2502413" y="1451197"/>
                          <a:pt x="2550458" y="1452211"/>
                          <a:pt x="2590800" y="1466850"/>
                        </a:cubicBezTo>
                        <a:cubicBezTo>
                          <a:pt x="2608740" y="1477979"/>
                          <a:pt x="2628832" y="1488839"/>
                          <a:pt x="2647950" y="1504950"/>
                        </a:cubicBezTo>
                        <a:cubicBezTo>
                          <a:pt x="2694075" y="1500334"/>
                          <a:pt x="2754222" y="1513892"/>
                          <a:pt x="2800350" y="1485900"/>
                        </a:cubicBezTo>
                        <a:cubicBezTo>
                          <a:pt x="2823537" y="1471260"/>
                          <a:pt x="2825523" y="1434461"/>
                          <a:pt x="2838450" y="1409700"/>
                        </a:cubicBezTo>
                        <a:cubicBezTo>
                          <a:pt x="2876253" y="1341193"/>
                          <a:pt x="2868669" y="1357677"/>
                          <a:pt x="2933700" y="1314450"/>
                        </a:cubicBezTo>
                        <a:cubicBezTo>
                          <a:pt x="2944610" y="1331415"/>
                          <a:pt x="2962621" y="1349153"/>
                          <a:pt x="2971800" y="1371600"/>
                        </a:cubicBezTo>
                        <a:cubicBezTo>
                          <a:pt x="2988111" y="1408300"/>
                          <a:pt x="3009900" y="1485901"/>
                          <a:pt x="3009900" y="1485900"/>
                        </a:cubicBezTo>
                        <a:cubicBezTo>
                          <a:pt x="3015357" y="1536915"/>
                          <a:pt x="3018312" y="1596677"/>
                          <a:pt x="3028950" y="1638300"/>
                        </a:cubicBezTo>
                        <a:cubicBezTo>
                          <a:pt x="3032906" y="1673728"/>
                          <a:pt x="3101430" y="1726244"/>
                          <a:pt x="3124200" y="1752600"/>
                        </a:cubicBezTo>
                        <a:cubicBezTo>
                          <a:pt x="3184060" y="1741062"/>
                          <a:pt x="3243973" y="1743223"/>
                          <a:pt x="3295650" y="1733550"/>
                        </a:cubicBezTo>
                        <a:cubicBezTo>
                          <a:pt x="3356002" y="1717824"/>
                          <a:pt x="3394760" y="1638361"/>
                          <a:pt x="3409950" y="1600200"/>
                        </a:cubicBezTo>
                        <a:cubicBezTo>
                          <a:pt x="3418983" y="1582536"/>
                          <a:pt x="3422778" y="1558429"/>
                          <a:pt x="3429000" y="1543050"/>
                        </a:cubicBezTo>
                        <a:cubicBezTo>
                          <a:pt x="3443793" y="1522852"/>
                          <a:pt x="3456552" y="1502551"/>
                          <a:pt x="3467100" y="1485900"/>
                        </a:cubicBezTo>
                        <a:cubicBezTo>
                          <a:pt x="3480332" y="1455540"/>
                          <a:pt x="3492672" y="1424605"/>
                          <a:pt x="3505200" y="1390650"/>
                        </a:cubicBezTo>
                        <a:cubicBezTo>
                          <a:pt x="3515262" y="1370602"/>
                          <a:pt x="3537086" y="1353724"/>
                          <a:pt x="3543300" y="1333500"/>
                        </a:cubicBezTo>
                        <a:cubicBezTo>
                          <a:pt x="3569306" y="1271088"/>
                          <a:pt x="3585537" y="1221026"/>
                          <a:pt x="3600450" y="1162050"/>
                        </a:cubicBezTo>
                        <a:cubicBezTo>
                          <a:pt x="3604954" y="1134629"/>
                          <a:pt x="3642950" y="1067741"/>
                          <a:pt x="3638550" y="1047750"/>
                        </a:cubicBezTo>
                        <a:cubicBezTo>
                          <a:pt x="3645197" y="1028753"/>
                          <a:pt x="3641087" y="1004227"/>
                          <a:pt x="3657600" y="990600"/>
                        </a:cubicBezTo>
                        <a:cubicBezTo>
                          <a:pt x="3734770" y="937314"/>
                          <a:pt x="3701085" y="957490"/>
                          <a:pt x="3790950" y="933450"/>
                        </a:cubicBezTo>
                        <a:cubicBezTo>
                          <a:pt x="3809930" y="943141"/>
                          <a:pt x="3832236" y="955125"/>
                          <a:pt x="3848100" y="971550"/>
                        </a:cubicBezTo>
                        <a:cubicBezTo>
                          <a:pt x="3889386" y="1016104"/>
                          <a:pt x="3908356" y="1078423"/>
                          <a:pt x="3924300" y="1123950"/>
                        </a:cubicBezTo>
                        <a:cubicBezTo>
                          <a:pt x="3933606" y="1165369"/>
                          <a:pt x="3938586" y="1206882"/>
                          <a:pt x="3943350" y="1257300"/>
                        </a:cubicBezTo>
                        <a:cubicBezTo>
                          <a:pt x="3953402" y="1291377"/>
                          <a:pt x="3962362" y="1317691"/>
                          <a:pt x="3962400" y="1352550"/>
                        </a:cubicBezTo>
                        <a:cubicBezTo>
                          <a:pt x="4029674" y="1853992"/>
                          <a:pt x="3935057" y="1482980"/>
                          <a:pt x="4019550" y="1733550"/>
                        </a:cubicBezTo>
                        <a:cubicBezTo>
                          <a:pt x="4025991" y="1748765"/>
                          <a:pt x="4031807" y="1773834"/>
                          <a:pt x="4038600" y="1790700"/>
                        </a:cubicBezTo>
                        <a:cubicBezTo>
                          <a:pt x="4044539" y="1821266"/>
                          <a:pt x="4062581" y="1848410"/>
                          <a:pt x="4076700" y="1885950"/>
                        </a:cubicBezTo>
                        <a:cubicBezTo>
                          <a:pt x="4085751" y="1909746"/>
                          <a:pt x="4092944" y="1944662"/>
                          <a:pt x="4114800" y="1962150"/>
                        </a:cubicBezTo>
                        <a:cubicBezTo>
                          <a:pt x="4131225" y="1980799"/>
                          <a:pt x="4155406" y="1985443"/>
                          <a:pt x="4171950" y="2000250"/>
                        </a:cubicBezTo>
                        <a:cubicBezTo>
                          <a:pt x="4294924" y="2098586"/>
                          <a:pt x="4166199" y="2032686"/>
                          <a:pt x="4324350" y="2095500"/>
                        </a:cubicBezTo>
                        <a:cubicBezTo>
                          <a:pt x="4342511" y="2117234"/>
                          <a:pt x="4361469" y="2136344"/>
                          <a:pt x="4381500" y="2152650"/>
                        </a:cubicBezTo>
                        <a:cubicBezTo>
                          <a:pt x="4396247" y="2162870"/>
                          <a:pt x="4418651" y="2161343"/>
                          <a:pt x="4438650" y="2171700"/>
                        </a:cubicBezTo>
                        <a:cubicBezTo>
                          <a:pt x="4464672" y="2183480"/>
                          <a:pt x="4494643" y="2195706"/>
                          <a:pt x="4514850" y="2209800"/>
                        </a:cubicBezTo>
                        <a:cubicBezTo>
                          <a:pt x="4536971" y="2224598"/>
                          <a:pt x="4551366" y="2248797"/>
                          <a:pt x="4572000" y="2266950"/>
                        </a:cubicBezTo>
                        <a:cubicBezTo>
                          <a:pt x="4597290" y="2283730"/>
                          <a:pt x="4710224" y="2302567"/>
                          <a:pt x="4724400" y="2305050"/>
                        </a:cubicBezTo>
                        <a:cubicBezTo>
                          <a:pt x="4808492" y="2307211"/>
                          <a:pt x="4909686" y="2297163"/>
                          <a:pt x="4991100" y="2286000"/>
                        </a:cubicBezTo>
                        <a:cubicBezTo>
                          <a:pt x="5098063" y="2272261"/>
                          <a:pt x="5041816" y="2268979"/>
                          <a:pt x="5124450" y="2228850"/>
                        </a:cubicBezTo>
                        <a:cubicBezTo>
                          <a:pt x="5277932" y="2160374"/>
                          <a:pt x="5097707" y="2309661"/>
                          <a:pt x="5238750" y="2171700"/>
                        </a:cubicBezTo>
                        <a:cubicBezTo>
                          <a:pt x="5251121" y="2152693"/>
                          <a:pt x="5260998" y="2134801"/>
                          <a:pt x="5276850" y="2114550"/>
                        </a:cubicBezTo>
                        <a:cubicBezTo>
                          <a:pt x="5353070" y="2006774"/>
                          <a:pt x="5284312" y="2218611"/>
                          <a:pt x="5448300" y="1962150"/>
                        </a:cubicBezTo>
                        <a:cubicBezTo>
                          <a:pt x="5456992" y="1942148"/>
                          <a:pt x="5472705" y="1926644"/>
                          <a:pt x="5486400" y="1905000"/>
                        </a:cubicBezTo>
                        <a:cubicBezTo>
                          <a:pt x="5514616" y="1851702"/>
                          <a:pt x="5521749" y="1794051"/>
                          <a:pt x="5562600" y="1752600"/>
                        </a:cubicBezTo>
                        <a:cubicBezTo>
                          <a:pt x="5624521" y="1675810"/>
                          <a:pt x="5662972" y="1641239"/>
                          <a:pt x="5695950" y="1524000"/>
                        </a:cubicBezTo>
                        <a:cubicBezTo>
                          <a:pt x="5729174" y="1463289"/>
                          <a:pt x="5738202" y="1408435"/>
                          <a:pt x="5753100" y="1352550"/>
                        </a:cubicBezTo>
                        <a:cubicBezTo>
                          <a:pt x="5765633" y="1330101"/>
                          <a:pt x="5773040" y="1303250"/>
                          <a:pt x="5772150" y="1295400"/>
                        </a:cubicBezTo>
                        <a:cubicBezTo>
                          <a:pt x="5775003" y="1277609"/>
                          <a:pt x="5790518" y="1258617"/>
                          <a:pt x="5791200" y="1238250"/>
                        </a:cubicBezTo>
                        <a:cubicBezTo>
                          <a:pt x="5810952" y="1179732"/>
                          <a:pt x="5823330" y="1107732"/>
                          <a:pt x="5829300" y="1047750"/>
                        </a:cubicBezTo>
                        <a:cubicBezTo>
                          <a:pt x="5848310" y="941428"/>
                          <a:pt x="5852624" y="909763"/>
                          <a:pt x="5886450" y="800100"/>
                        </a:cubicBezTo>
                        <a:cubicBezTo>
                          <a:pt x="5918193" y="741217"/>
                          <a:pt x="5959073" y="669427"/>
                          <a:pt x="5962650" y="609600"/>
                        </a:cubicBezTo>
                        <a:cubicBezTo>
                          <a:pt x="5976300" y="553563"/>
                          <a:pt x="5980529" y="504291"/>
                          <a:pt x="6000750" y="457200"/>
                        </a:cubicBezTo>
                        <a:cubicBezTo>
                          <a:pt x="6013286" y="430348"/>
                          <a:pt x="6019075" y="405437"/>
                          <a:pt x="6038850" y="381000"/>
                        </a:cubicBezTo>
                        <a:cubicBezTo>
                          <a:pt x="6055844" y="366450"/>
                          <a:pt x="6078936" y="365056"/>
                          <a:pt x="6096000" y="361950"/>
                        </a:cubicBezTo>
                        <a:cubicBezTo>
                          <a:pt x="6125912" y="368078"/>
                          <a:pt x="6163697" y="373882"/>
                          <a:pt x="6191250" y="400050"/>
                        </a:cubicBezTo>
                        <a:cubicBezTo>
                          <a:pt x="6242265" y="436695"/>
                          <a:pt x="6264801" y="479343"/>
                          <a:pt x="6286500" y="533400"/>
                        </a:cubicBezTo>
                        <a:cubicBezTo>
                          <a:pt x="6308172" y="569840"/>
                          <a:pt x="6322310" y="604822"/>
                          <a:pt x="6343650" y="647700"/>
                        </a:cubicBezTo>
                        <a:cubicBezTo>
                          <a:pt x="6386776" y="767838"/>
                          <a:pt x="6430909" y="910449"/>
                          <a:pt x="6438900" y="1028700"/>
                        </a:cubicBezTo>
                        <a:cubicBezTo>
                          <a:pt x="6438560" y="1093434"/>
                          <a:pt x="6450687" y="1154170"/>
                          <a:pt x="6457950" y="1200150"/>
                        </a:cubicBezTo>
                        <a:cubicBezTo>
                          <a:pt x="6461338" y="1180649"/>
                          <a:pt x="6468156" y="1157756"/>
                          <a:pt x="6477000" y="1143000"/>
                        </a:cubicBezTo>
                        <a:cubicBezTo>
                          <a:pt x="6487360" y="1121744"/>
                          <a:pt x="6562214" y="1019014"/>
                          <a:pt x="6572250" y="1009650"/>
                        </a:cubicBezTo>
                        <a:cubicBezTo>
                          <a:pt x="6589284" y="995776"/>
                          <a:pt x="6613617" y="983032"/>
                          <a:pt x="6629400" y="971550"/>
                        </a:cubicBezTo>
                        <a:cubicBezTo>
                          <a:pt x="6707251" y="1042990"/>
                          <a:pt x="6695699" y="1024177"/>
                          <a:pt x="6743700" y="1143000"/>
                        </a:cubicBezTo>
                        <a:cubicBezTo>
                          <a:pt x="6758908" y="1181234"/>
                          <a:pt x="6756838" y="1229614"/>
                          <a:pt x="6781800" y="1257300"/>
                        </a:cubicBezTo>
                        <a:cubicBezTo>
                          <a:pt x="6802159" y="1272166"/>
                          <a:pt x="6848979" y="1311425"/>
                          <a:pt x="6858000" y="1333500"/>
                        </a:cubicBezTo>
                        <a:cubicBezTo>
                          <a:pt x="6887210" y="1306585"/>
                          <a:pt x="6920236" y="1283786"/>
                          <a:pt x="6934200" y="1257300"/>
                        </a:cubicBezTo>
                        <a:cubicBezTo>
                          <a:pt x="6960858" y="1212371"/>
                          <a:pt x="6951226" y="1154156"/>
                          <a:pt x="6953250" y="1104900"/>
                        </a:cubicBezTo>
                        <a:cubicBezTo>
                          <a:pt x="6956558" y="1086436"/>
                          <a:pt x="6964142" y="1067745"/>
                          <a:pt x="6972300" y="1047750"/>
                        </a:cubicBezTo>
                        <a:cubicBezTo>
                          <a:pt x="6989868" y="1050518"/>
                          <a:pt x="7015746" y="1052165"/>
                          <a:pt x="7029450" y="1066800"/>
                        </a:cubicBezTo>
                        <a:cubicBezTo>
                          <a:pt x="7056997" y="1090634"/>
                          <a:pt x="7086333" y="1128246"/>
                          <a:pt x="7105650" y="1162050"/>
                        </a:cubicBezTo>
                        <a:cubicBezTo>
                          <a:pt x="7147995" y="1214945"/>
                          <a:pt x="7156496" y="1306102"/>
                          <a:pt x="7219950" y="1333500"/>
                        </a:cubicBezTo>
                        <a:cubicBezTo>
                          <a:pt x="7226143" y="1336138"/>
                          <a:pt x="7267074" y="1353860"/>
                          <a:pt x="7277100" y="1352550"/>
                        </a:cubicBezTo>
                        <a:cubicBezTo>
                          <a:pt x="7287314" y="1331302"/>
                          <a:pt x="7308470" y="1315681"/>
                          <a:pt x="7315200" y="1295400"/>
                        </a:cubicBezTo>
                        <a:cubicBezTo>
                          <a:pt x="7347811" y="1237847"/>
                          <a:pt x="7348213" y="1089470"/>
                          <a:pt x="7353300" y="1047750"/>
                        </a:cubicBezTo>
                        <a:cubicBezTo>
                          <a:pt x="7356213" y="1029591"/>
                          <a:pt x="7383254" y="900411"/>
                          <a:pt x="7391400" y="876300"/>
                        </a:cubicBezTo>
                        <a:cubicBezTo>
                          <a:pt x="7400873" y="850059"/>
                          <a:pt x="7415490" y="825936"/>
                          <a:pt x="7429500" y="800100"/>
                        </a:cubicBezTo>
                        <a:cubicBezTo>
                          <a:pt x="7438146" y="782442"/>
                          <a:pt x="7441263" y="760287"/>
                          <a:pt x="7448550" y="742950"/>
                        </a:cubicBezTo>
                        <a:cubicBezTo>
                          <a:pt x="7470525" y="695600"/>
                          <a:pt x="7497169" y="669184"/>
                          <a:pt x="7524750" y="628650"/>
                        </a:cubicBezTo>
                        <a:cubicBezTo>
                          <a:pt x="7538471" y="609603"/>
                          <a:pt x="7553401" y="593238"/>
                          <a:pt x="7562850" y="571500"/>
                        </a:cubicBezTo>
                        <a:cubicBezTo>
                          <a:pt x="7575188" y="546403"/>
                          <a:pt x="7591377" y="517321"/>
                          <a:pt x="7600950" y="495300"/>
                        </a:cubicBezTo>
                        <a:cubicBezTo>
                          <a:pt x="7618606" y="454194"/>
                          <a:pt x="7660228" y="420195"/>
                          <a:pt x="7677150" y="381000"/>
                        </a:cubicBezTo>
                        <a:cubicBezTo>
                          <a:pt x="7683414" y="359958"/>
                          <a:pt x="7689724" y="343015"/>
                          <a:pt x="7696200" y="323850"/>
                        </a:cubicBezTo>
                        <a:cubicBezTo>
                          <a:pt x="7706365" y="299719"/>
                          <a:pt x="7726884" y="278511"/>
                          <a:pt x="7734300" y="247650"/>
                        </a:cubicBezTo>
                        <a:cubicBezTo>
                          <a:pt x="7749037" y="204544"/>
                          <a:pt x="7733739" y="121406"/>
                          <a:pt x="7772400" y="95250"/>
                        </a:cubicBezTo>
                        <a:cubicBezTo>
                          <a:pt x="7863429" y="17558"/>
                          <a:pt x="7824854" y="54835"/>
                          <a:pt x="7905750" y="0"/>
                        </a:cubicBezTo>
                        <a:cubicBezTo>
                          <a:pt x="7958728" y="2499"/>
                          <a:pt x="8012226" y="-683"/>
                          <a:pt x="8058150" y="19050"/>
                        </a:cubicBezTo>
                        <a:cubicBezTo>
                          <a:pt x="8090281" y="34362"/>
                          <a:pt x="8140315" y="144538"/>
                          <a:pt x="8153400" y="171450"/>
                        </a:cubicBezTo>
                        <a:cubicBezTo>
                          <a:pt x="8154281" y="313604"/>
                          <a:pt x="8173720" y="476989"/>
                          <a:pt x="8172450" y="609600"/>
                        </a:cubicBezTo>
                        <a:cubicBezTo>
                          <a:pt x="8176612" y="630595"/>
                          <a:pt x="8180845" y="650159"/>
                          <a:pt x="8191500" y="666750"/>
                        </a:cubicBezTo>
                        <a:cubicBezTo>
                          <a:pt x="8205238" y="690758"/>
                          <a:pt x="8226148" y="704900"/>
                          <a:pt x="8248650" y="723900"/>
                        </a:cubicBezTo>
                        <a:cubicBezTo>
                          <a:pt x="8268709" y="783111"/>
                          <a:pt x="8266182" y="796271"/>
                          <a:pt x="8324850" y="838200"/>
                        </a:cubicBezTo>
                        <a:cubicBezTo>
                          <a:pt x="8341902" y="848384"/>
                          <a:pt x="8362906" y="848115"/>
                          <a:pt x="8382000" y="857250"/>
                        </a:cubicBezTo>
                        <a:cubicBezTo>
                          <a:pt x="8401396" y="846344"/>
                          <a:pt x="8422751" y="834002"/>
                          <a:pt x="8439150" y="819150"/>
                        </a:cubicBezTo>
                        <a:cubicBezTo>
                          <a:pt x="8508319" y="766058"/>
                          <a:pt x="8571558" y="686054"/>
                          <a:pt x="8629650" y="609600"/>
                        </a:cubicBezTo>
                        <a:cubicBezTo>
                          <a:pt x="8646998" y="589230"/>
                          <a:pt x="8654089" y="556974"/>
                          <a:pt x="8667750" y="533400"/>
                        </a:cubicBezTo>
                        <a:cubicBezTo>
                          <a:pt x="8728681" y="437591"/>
                          <a:pt x="8686903" y="525660"/>
                          <a:pt x="8724900" y="419100"/>
                        </a:cubicBezTo>
                        <a:cubicBezTo>
                          <a:pt x="8743881" y="433439"/>
                          <a:pt x="8765015" y="444431"/>
                          <a:pt x="8782050" y="457200"/>
                        </a:cubicBezTo>
                        <a:cubicBezTo>
                          <a:pt x="8830226" y="496337"/>
                          <a:pt x="8816752" y="533086"/>
                          <a:pt x="8858250" y="590550"/>
                        </a:cubicBezTo>
                        <a:cubicBezTo>
                          <a:pt x="8875387" y="611757"/>
                          <a:pt x="8896915" y="626404"/>
                          <a:pt x="8915400" y="647700"/>
                        </a:cubicBezTo>
                        <a:cubicBezTo>
                          <a:pt x="8960160" y="710756"/>
                          <a:pt x="8945097" y="718556"/>
                          <a:pt x="8972550" y="781050"/>
                        </a:cubicBezTo>
                        <a:cubicBezTo>
                          <a:pt x="8981173" y="810436"/>
                          <a:pt x="8999616" y="831342"/>
                          <a:pt x="9010650" y="857250"/>
                        </a:cubicBezTo>
                        <a:cubicBezTo>
                          <a:pt x="9027051" y="893861"/>
                          <a:pt x="9034348" y="932531"/>
                          <a:pt x="9048750" y="971550"/>
                        </a:cubicBezTo>
                        <a:cubicBezTo>
                          <a:pt x="9053682" y="988971"/>
                          <a:pt x="9068346" y="1020446"/>
                          <a:pt x="9067800" y="1028700"/>
                        </a:cubicBezTo>
                        <a:cubicBezTo>
                          <a:pt x="9075564" y="1045583"/>
                          <a:pt x="9082093" y="1065563"/>
                          <a:pt x="9086850" y="1085850"/>
                        </a:cubicBezTo>
                        <a:cubicBezTo>
                          <a:pt x="9092681" y="1116225"/>
                          <a:pt x="9104861" y="1188772"/>
                          <a:pt x="9124950" y="1219200"/>
                        </a:cubicBezTo>
                        <a:cubicBezTo>
                          <a:pt x="9188083" y="1352815"/>
                          <a:pt x="9176767" y="1338086"/>
                          <a:pt x="9239250" y="1428750"/>
                        </a:cubicBezTo>
                        <a:cubicBezTo>
                          <a:pt x="9254978" y="1465853"/>
                          <a:pt x="9264884" y="1528026"/>
                          <a:pt x="9277350" y="1562100"/>
                        </a:cubicBezTo>
                        <a:cubicBezTo>
                          <a:pt x="9291521" y="1584223"/>
                          <a:pt x="9303746" y="1616156"/>
                          <a:pt x="9315450" y="1638300"/>
                        </a:cubicBezTo>
                        <a:cubicBezTo>
                          <a:pt x="9360630" y="1747455"/>
                          <a:pt x="9315829" y="1657503"/>
                          <a:pt x="9372600" y="1752600"/>
                        </a:cubicBezTo>
                        <a:cubicBezTo>
                          <a:pt x="9381978" y="1775377"/>
                          <a:pt x="9380460" y="1808837"/>
                          <a:pt x="9391650" y="1828800"/>
                        </a:cubicBezTo>
                        <a:cubicBezTo>
                          <a:pt x="9419071" y="1874361"/>
                          <a:pt x="9448662" y="1903034"/>
                          <a:pt x="9467850" y="1943100"/>
                        </a:cubicBezTo>
                        <a:cubicBezTo>
                          <a:pt x="9481145" y="1961079"/>
                          <a:pt x="9497103" y="1977368"/>
                          <a:pt x="9505950" y="2000250"/>
                        </a:cubicBezTo>
                        <a:cubicBezTo>
                          <a:pt x="9556315" y="2145535"/>
                          <a:pt x="9520617" y="2093585"/>
                          <a:pt x="9601200" y="2152650"/>
                        </a:cubicBezTo>
                        <a:cubicBezTo>
                          <a:pt x="9614049" y="2169882"/>
                          <a:pt x="9625198" y="2187353"/>
                          <a:pt x="9639300" y="2209800"/>
                        </a:cubicBezTo>
                        <a:cubicBezTo>
                          <a:pt x="9667647" y="2282253"/>
                          <a:pt x="9652183" y="2323786"/>
                          <a:pt x="9658350" y="2400300"/>
                        </a:cubicBezTo>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6532D92-25C4-E519-331B-A85CE3D40385}"/>
              </a:ext>
            </a:extLst>
          </p:cNvPr>
          <p:cNvSpPr txBox="1"/>
          <p:nvPr/>
        </p:nvSpPr>
        <p:spPr>
          <a:xfrm>
            <a:off x="3323572" y="5915025"/>
            <a:ext cx="5299849" cy="707886"/>
          </a:xfrm>
          <a:prstGeom prst="rect">
            <a:avLst/>
          </a:prstGeom>
          <a:noFill/>
        </p:spPr>
        <p:txBody>
          <a:bodyPr wrap="none" rtlCol="0">
            <a:spAutoFit/>
          </a:bodyPr>
          <a:lstStyle/>
          <a:p>
            <a:r>
              <a:rPr lang="en-US" sz="4000" dirty="0"/>
              <a:t>Z- drought tolerance</a:t>
            </a:r>
          </a:p>
        </p:txBody>
      </p:sp>
      <p:cxnSp>
        <p:nvCxnSpPr>
          <p:cNvPr id="6" name="Straight Arrow Connector 5">
            <a:extLst>
              <a:ext uri="{FF2B5EF4-FFF2-40B4-BE49-F238E27FC236}">
                <a16:creationId xmlns:a16="http://schemas.microsoft.com/office/drawing/2014/main" id="{7B7BFCC2-142C-3F89-E59E-60C812663E4F}"/>
              </a:ext>
            </a:extLst>
          </p:cNvPr>
          <p:cNvCxnSpPr/>
          <p:nvPr/>
        </p:nvCxnSpPr>
        <p:spPr>
          <a:xfrm>
            <a:off x="1170093" y="5619750"/>
            <a:ext cx="1005035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F96B2E8-D7B7-031E-D088-500B62A63F5A}"/>
              </a:ext>
            </a:extLst>
          </p:cNvPr>
          <p:cNvCxnSpPr>
            <a:cxnSpLocks/>
          </p:cNvCxnSpPr>
          <p:nvPr/>
        </p:nvCxnSpPr>
        <p:spPr>
          <a:xfrm flipV="1">
            <a:off x="1208193" y="742950"/>
            <a:ext cx="0" cy="50292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258D7A7-8ACF-0AB4-861E-92794CEAC6CC}"/>
              </a:ext>
            </a:extLst>
          </p:cNvPr>
          <p:cNvSpPr txBox="1"/>
          <p:nvPr/>
        </p:nvSpPr>
        <p:spPr>
          <a:xfrm>
            <a:off x="285750" y="2484507"/>
            <a:ext cx="676788" cy="707886"/>
          </a:xfrm>
          <a:prstGeom prst="rect">
            <a:avLst/>
          </a:prstGeom>
          <a:noFill/>
        </p:spPr>
        <p:txBody>
          <a:bodyPr wrap="none" rtlCol="0">
            <a:spAutoFit/>
          </a:bodyPr>
          <a:lstStyle/>
          <a:p>
            <a:r>
              <a:rPr lang="en-US" sz="4000" dirty="0"/>
              <a:t>W</a:t>
            </a:r>
          </a:p>
        </p:txBody>
      </p:sp>
      <p:sp>
        <p:nvSpPr>
          <p:cNvPr id="10" name="Oval 9">
            <a:extLst>
              <a:ext uri="{FF2B5EF4-FFF2-40B4-BE49-F238E27FC236}">
                <a16:creationId xmlns:a16="http://schemas.microsoft.com/office/drawing/2014/main" id="{21637245-2E4B-E057-8A0B-2B4814CDFEE9}"/>
              </a:ext>
            </a:extLst>
          </p:cNvPr>
          <p:cNvSpPr/>
          <p:nvPr/>
        </p:nvSpPr>
        <p:spPr>
          <a:xfrm>
            <a:off x="1981199" y="3924300"/>
            <a:ext cx="248433" cy="2476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481342A-72B9-AE85-961D-7EECEB9EB44B}"/>
              </a:ext>
            </a:extLst>
          </p:cNvPr>
          <p:cNvSpPr/>
          <p:nvPr/>
        </p:nvSpPr>
        <p:spPr>
          <a:xfrm>
            <a:off x="2578273" y="3676650"/>
            <a:ext cx="248433" cy="2476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C615717-AA66-33CC-52E9-3962DC09D5A6}"/>
              </a:ext>
            </a:extLst>
          </p:cNvPr>
          <p:cNvSpPr/>
          <p:nvPr/>
        </p:nvSpPr>
        <p:spPr>
          <a:xfrm>
            <a:off x="3323572" y="3133725"/>
            <a:ext cx="248433" cy="2476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0600D5A-25EE-8DDC-9969-032E8DFBE74A}"/>
              </a:ext>
            </a:extLst>
          </p:cNvPr>
          <p:cNvSpPr/>
          <p:nvPr/>
        </p:nvSpPr>
        <p:spPr>
          <a:xfrm>
            <a:off x="4087659" y="3981450"/>
            <a:ext cx="248433" cy="2476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C3E40EA-F914-0F4B-ADEA-1A3B0BB816DE}"/>
              </a:ext>
            </a:extLst>
          </p:cNvPr>
          <p:cNvSpPr/>
          <p:nvPr/>
        </p:nvSpPr>
        <p:spPr>
          <a:xfrm>
            <a:off x="4885520" y="3614020"/>
            <a:ext cx="248433" cy="2476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C109D24-9737-4EA4-2EED-1951687744FB}"/>
              </a:ext>
            </a:extLst>
          </p:cNvPr>
          <p:cNvSpPr/>
          <p:nvPr/>
        </p:nvSpPr>
        <p:spPr>
          <a:xfrm>
            <a:off x="7236238" y="3057525"/>
            <a:ext cx="248433" cy="24765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B93E5C1-8FE4-8445-0216-775BACD52A61}"/>
              </a:ext>
            </a:extLst>
          </p:cNvPr>
          <p:cNvSpPr/>
          <p:nvPr/>
        </p:nvSpPr>
        <p:spPr>
          <a:xfrm>
            <a:off x="7781871" y="3643639"/>
            <a:ext cx="248433" cy="24765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477B3D4-4D09-A96B-D377-617781B0B1F9}"/>
              </a:ext>
            </a:extLst>
          </p:cNvPr>
          <p:cNvSpPr/>
          <p:nvPr/>
        </p:nvSpPr>
        <p:spPr>
          <a:xfrm>
            <a:off x="8153476" y="3733800"/>
            <a:ext cx="248433" cy="24765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D2C5101-97AE-3415-5F66-47321C0AEE7E}"/>
              </a:ext>
            </a:extLst>
          </p:cNvPr>
          <p:cNvSpPr/>
          <p:nvPr/>
        </p:nvSpPr>
        <p:spPr>
          <a:xfrm>
            <a:off x="9082490" y="2671698"/>
            <a:ext cx="248433" cy="24765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EB40274-6252-32BD-8960-62DC3598AA59}"/>
              </a:ext>
            </a:extLst>
          </p:cNvPr>
          <p:cNvSpPr/>
          <p:nvPr/>
        </p:nvSpPr>
        <p:spPr>
          <a:xfrm>
            <a:off x="9873718" y="3128246"/>
            <a:ext cx="248433" cy="24765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B3CC0B1-B7FC-C649-E27E-73EC88ECD2A7}"/>
              </a:ext>
            </a:extLst>
          </p:cNvPr>
          <p:cNvSpPr txBox="1"/>
          <p:nvPr/>
        </p:nvSpPr>
        <p:spPr>
          <a:xfrm>
            <a:off x="2229632" y="742950"/>
            <a:ext cx="2541080" cy="584775"/>
          </a:xfrm>
          <a:prstGeom prst="rect">
            <a:avLst/>
          </a:prstGeom>
          <a:noFill/>
        </p:spPr>
        <p:txBody>
          <a:bodyPr wrap="none" rtlCol="0">
            <a:spAutoFit/>
          </a:bodyPr>
          <a:lstStyle/>
          <a:p>
            <a:r>
              <a:rPr lang="en-US" sz="3200" dirty="0"/>
              <a:t>Plant type 1</a:t>
            </a:r>
          </a:p>
        </p:txBody>
      </p:sp>
      <p:sp>
        <p:nvSpPr>
          <p:cNvPr id="5" name="TextBox 4">
            <a:extLst>
              <a:ext uri="{FF2B5EF4-FFF2-40B4-BE49-F238E27FC236}">
                <a16:creationId xmlns:a16="http://schemas.microsoft.com/office/drawing/2014/main" id="{23042947-CB30-7E5B-FDF0-9192CA1C5569}"/>
              </a:ext>
            </a:extLst>
          </p:cNvPr>
          <p:cNvSpPr txBox="1"/>
          <p:nvPr/>
        </p:nvSpPr>
        <p:spPr>
          <a:xfrm>
            <a:off x="7581071" y="746486"/>
            <a:ext cx="2541080" cy="584775"/>
          </a:xfrm>
          <a:prstGeom prst="rect">
            <a:avLst/>
          </a:prstGeom>
          <a:noFill/>
        </p:spPr>
        <p:txBody>
          <a:bodyPr wrap="none" rtlCol="0">
            <a:spAutoFit/>
          </a:bodyPr>
          <a:lstStyle/>
          <a:p>
            <a:r>
              <a:rPr lang="en-US" sz="3200" dirty="0"/>
              <a:t>Plant type 2</a:t>
            </a:r>
          </a:p>
        </p:txBody>
      </p:sp>
      <p:pic>
        <p:nvPicPr>
          <p:cNvPr id="24" name="Graphic 23" descr="Cactus with solid fill">
            <a:extLst>
              <a:ext uri="{FF2B5EF4-FFF2-40B4-BE49-F238E27FC236}">
                <a16:creationId xmlns:a16="http://schemas.microsoft.com/office/drawing/2014/main" id="{717F0670-143E-F866-81ED-9D5D023F97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69407" y="581673"/>
            <a:ext cx="914400" cy="914400"/>
          </a:xfrm>
          <a:prstGeom prst="rect">
            <a:avLst/>
          </a:prstGeom>
        </p:spPr>
      </p:pic>
      <p:pic>
        <p:nvPicPr>
          <p:cNvPr id="26" name="Graphic 25" descr="Plant With Roots with solid fill">
            <a:extLst>
              <a:ext uri="{FF2B5EF4-FFF2-40B4-BE49-F238E27FC236}">
                <a16:creationId xmlns:a16="http://schemas.microsoft.com/office/drawing/2014/main" id="{6B865053-AA36-948B-43B8-24FA061904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24400" y="478273"/>
            <a:ext cx="914400" cy="914400"/>
          </a:xfrm>
          <a:prstGeom prst="rect">
            <a:avLst/>
          </a:prstGeom>
        </p:spPr>
      </p:pic>
    </p:spTree>
    <p:extLst>
      <p:ext uri="{BB962C8B-B14F-4D97-AF65-F5344CB8AC3E}">
        <p14:creationId xmlns:p14="http://schemas.microsoft.com/office/powerpoint/2010/main" val="2292782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9ECB4-3445-DDE7-DA1C-4A85CA8AEEF4}"/>
            </a:ext>
          </a:extLst>
        </p:cNvPr>
        <p:cNvGrpSpPr/>
        <p:nvPr/>
      </p:nvGrpSpPr>
      <p:grpSpPr>
        <a:xfrm>
          <a:off x="0" y="0"/>
          <a:ext cx="0" cy="0"/>
          <a:chOff x="0" y="0"/>
          <a:chExt cx="0" cy="0"/>
        </a:xfrm>
      </p:grpSpPr>
      <p:sp>
        <p:nvSpPr>
          <p:cNvPr id="3" name="Freeform 2">
            <a:extLst>
              <a:ext uri="{FF2B5EF4-FFF2-40B4-BE49-F238E27FC236}">
                <a16:creationId xmlns:a16="http://schemas.microsoft.com/office/drawing/2014/main" id="{B169D35F-D78A-01B4-1BB0-57C30218652F}"/>
              </a:ext>
            </a:extLst>
          </p:cNvPr>
          <p:cNvSpPr/>
          <p:nvPr/>
        </p:nvSpPr>
        <p:spPr>
          <a:xfrm>
            <a:off x="1265343" y="2838450"/>
            <a:ext cx="9661314" cy="2781300"/>
          </a:xfrm>
          <a:custGeom>
            <a:avLst/>
            <a:gdLst>
              <a:gd name="connsiteX0" fmla="*/ 0 w 9661314"/>
              <a:gd name="connsiteY0" fmla="*/ 2781300 h 2781300"/>
              <a:gd name="connsiteX1" fmla="*/ 57150 w 9661314"/>
              <a:gd name="connsiteY1" fmla="*/ 2647950 h 2781300"/>
              <a:gd name="connsiteX2" fmla="*/ 95250 w 9661314"/>
              <a:gd name="connsiteY2" fmla="*/ 2533650 h 2781300"/>
              <a:gd name="connsiteX3" fmla="*/ 114300 w 9661314"/>
              <a:gd name="connsiteY3" fmla="*/ 2476500 h 2781300"/>
              <a:gd name="connsiteX4" fmla="*/ 190500 w 9661314"/>
              <a:gd name="connsiteY4" fmla="*/ 2305050 h 2781300"/>
              <a:gd name="connsiteX5" fmla="*/ 228600 w 9661314"/>
              <a:gd name="connsiteY5" fmla="*/ 2095500 h 2781300"/>
              <a:gd name="connsiteX6" fmla="*/ 285750 w 9661314"/>
              <a:gd name="connsiteY6" fmla="*/ 1885950 h 2781300"/>
              <a:gd name="connsiteX7" fmla="*/ 323850 w 9661314"/>
              <a:gd name="connsiteY7" fmla="*/ 1790700 h 2781300"/>
              <a:gd name="connsiteX8" fmla="*/ 342900 w 9661314"/>
              <a:gd name="connsiteY8" fmla="*/ 1714500 h 2781300"/>
              <a:gd name="connsiteX9" fmla="*/ 495300 w 9661314"/>
              <a:gd name="connsiteY9" fmla="*/ 1524000 h 2781300"/>
              <a:gd name="connsiteX10" fmla="*/ 533400 w 9661314"/>
              <a:gd name="connsiteY10" fmla="*/ 1466850 h 2781300"/>
              <a:gd name="connsiteX11" fmla="*/ 590550 w 9661314"/>
              <a:gd name="connsiteY11" fmla="*/ 1428750 h 2781300"/>
              <a:gd name="connsiteX12" fmla="*/ 666750 w 9661314"/>
              <a:gd name="connsiteY12" fmla="*/ 1352550 h 2781300"/>
              <a:gd name="connsiteX13" fmla="*/ 819150 w 9661314"/>
              <a:gd name="connsiteY13" fmla="*/ 1257300 h 2781300"/>
              <a:gd name="connsiteX14" fmla="*/ 895350 w 9661314"/>
              <a:gd name="connsiteY14" fmla="*/ 1238250 h 2781300"/>
              <a:gd name="connsiteX15" fmla="*/ 1181100 w 9661314"/>
              <a:gd name="connsiteY15" fmla="*/ 1371600 h 2781300"/>
              <a:gd name="connsiteX16" fmla="*/ 1200150 w 9661314"/>
              <a:gd name="connsiteY16" fmla="*/ 1447800 h 2781300"/>
              <a:gd name="connsiteX17" fmla="*/ 1238250 w 9661314"/>
              <a:gd name="connsiteY17" fmla="*/ 1295400 h 2781300"/>
              <a:gd name="connsiteX18" fmla="*/ 1257300 w 9661314"/>
              <a:gd name="connsiteY18" fmla="*/ 1219200 h 2781300"/>
              <a:gd name="connsiteX19" fmla="*/ 1295400 w 9661314"/>
              <a:gd name="connsiteY19" fmla="*/ 1162050 h 2781300"/>
              <a:gd name="connsiteX20" fmla="*/ 1352550 w 9661314"/>
              <a:gd name="connsiteY20" fmla="*/ 1047750 h 2781300"/>
              <a:gd name="connsiteX21" fmla="*/ 1409700 w 9661314"/>
              <a:gd name="connsiteY21" fmla="*/ 1028700 h 2781300"/>
              <a:gd name="connsiteX22" fmla="*/ 1485900 w 9661314"/>
              <a:gd name="connsiteY22" fmla="*/ 1047750 h 2781300"/>
              <a:gd name="connsiteX23" fmla="*/ 1524000 w 9661314"/>
              <a:gd name="connsiteY23" fmla="*/ 1123950 h 2781300"/>
              <a:gd name="connsiteX24" fmla="*/ 1543050 w 9661314"/>
              <a:gd name="connsiteY24" fmla="*/ 1238250 h 2781300"/>
              <a:gd name="connsiteX25" fmla="*/ 1562100 w 9661314"/>
              <a:gd name="connsiteY25" fmla="*/ 1295400 h 2781300"/>
              <a:gd name="connsiteX26" fmla="*/ 1581150 w 9661314"/>
              <a:gd name="connsiteY26" fmla="*/ 1447800 h 2781300"/>
              <a:gd name="connsiteX27" fmla="*/ 1619250 w 9661314"/>
              <a:gd name="connsiteY27" fmla="*/ 1504950 h 2781300"/>
              <a:gd name="connsiteX28" fmla="*/ 1638300 w 9661314"/>
              <a:gd name="connsiteY28" fmla="*/ 1562100 h 2781300"/>
              <a:gd name="connsiteX29" fmla="*/ 1695450 w 9661314"/>
              <a:gd name="connsiteY29" fmla="*/ 1543050 h 2781300"/>
              <a:gd name="connsiteX30" fmla="*/ 1790700 w 9661314"/>
              <a:gd name="connsiteY30" fmla="*/ 1428750 h 2781300"/>
              <a:gd name="connsiteX31" fmla="*/ 1809750 w 9661314"/>
              <a:gd name="connsiteY31" fmla="*/ 1371600 h 2781300"/>
              <a:gd name="connsiteX32" fmla="*/ 1866900 w 9661314"/>
              <a:gd name="connsiteY32" fmla="*/ 1066800 h 2781300"/>
              <a:gd name="connsiteX33" fmla="*/ 1924050 w 9661314"/>
              <a:gd name="connsiteY33" fmla="*/ 952500 h 2781300"/>
              <a:gd name="connsiteX34" fmla="*/ 2000250 w 9661314"/>
              <a:gd name="connsiteY34" fmla="*/ 838200 h 2781300"/>
              <a:gd name="connsiteX35" fmla="*/ 2038350 w 9661314"/>
              <a:gd name="connsiteY35" fmla="*/ 742950 h 2781300"/>
              <a:gd name="connsiteX36" fmla="*/ 2076450 w 9661314"/>
              <a:gd name="connsiteY36" fmla="*/ 666750 h 2781300"/>
              <a:gd name="connsiteX37" fmla="*/ 2152650 w 9661314"/>
              <a:gd name="connsiteY37" fmla="*/ 457200 h 2781300"/>
              <a:gd name="connsiteX38" fmla="*/ 2286000 w 9661314"/>
              <a:gd name="connsiteY38" fmla="*/ 552450 h 2781300"/>
              <a:gd name="connsiteX39" fmla="*/ 2362200 w 9661314"/>
              <a:gd name="connsiteY39" fmla="*/ 666750 h 2781300"/>
              <a:gd name="connsiteX40" fmla="*/ 2381250 w 9661314"/>
              <a:gd name="connsiteY40" fmla="*/ 742950 h 2781300"/>
              <a:gd name="connsiteX41" fmla="*/ 2457450 w 9661314"/>
              <a:gd name="connsiteY41" fmla="*/ 914400 h 2781300"/>
              <a:gd name="connsiteX42" fmla="*/ 2495550 w 9661314"/>
              <a:gd name="connsiteY42" fmla="*/ 1066800 h 2781300"/>
              <a:gd name="connsiteX43" fmla="*/ 2476500 w 9661314"/>
              <a:gd name="connsiteY43" fmla="*/ 1200150 h 2781300"/>
              <a:gd name="connsiteX44" fmla="*/ 2476500 w 9661314"/>
              <a:gd name="connsiteY44" fmla="*/ 1409700 h 2781300"/>
              <a:gd name="connsiteX45" fmla="*/ 2590800 w 9661314"/>
              <a:gd name="connsiteY45" fmla="*/ 1466850 h 2781300"/>
              <a:gd name="connsiteX46" fmla="*/ 2647950 w 9661314"/>
              <a:gd name="connsiteY46" fmla="*/ 1504950 h 2781300"/>
              <a:gd name="connsiteX47" fmla="*/ 2800350 w 9661314"/>
              <a:gd name="connsiteY47" fmla="*/ 1485900 h 2781300"/>
              <a:gd name="connsiteX48" fmla="*/ 2838450 w 9661314"/>
              <a:gd name="connsiteY48" fmla="*/ 1409700 h 2781300"/>
              <a:gd name="connsiteX49" fmla="*/ 2933700 w 9661314"/>
              <a:gd name="connsiteY49" fmla="*/ 1314450 h 2781300"/>
              <a:gd name="connsiteX50" fmla="*/ 2971800 w 9661314"/>
              <a:gd name="connsiteY50" fmla="*/ 1371600 h 2781300"/>
              <a:gd name="connsiteX51" fmla="*/ 3009900 w 9661314"/>
              <a:gd name="connsiteY51" fmla="*/ 1485900 h 2781300"/>
              <a:gd name="connsiteX52" fmla="*/ 3028950 w 9661314"/>
              <a:gd name="connsiteY52" fmla="*/ 1638300 h 2781300"/>
              <a:gd name="connsiteX53" fmla="*/ 3124200 w 9661314"/>
              <a:gd name="connsiteY53" fmla="*/ 1752600 h 2781300"/>
              <a:gd name="connsiteX54" fmla="*/ 3295650 w 9661314"/>
              <a:gd name="connsiteY54" fmla="*/ 1733550 h 2781300"/>
              <a:gd name="connsiteX55" fmla="*/ 3409950 w 9661314"/>
              <a:gd name="connsiteY55" fmla="*/ 1600200 h 2781300"/>
              <a:gd name="connsiteX56" fmla="*/ 3429000 w 9661314"/>
              <a:gd name="connsiteY56" fmla="*/ 1543050 h 2781300"/>
              <a:gd name="connsiteX57" fmla="*/ 3467100 w 9661314"/>
              <a:gd name="connsiteY57" fmla="*/ 1485900 h 2781300"/>
              <a:gd name="connsiteX58" fmla="*/ 3505200 w 9661314"/>
              <a:gd name="connsiteY58" fmla="*/ 1390650 h 2781300"/>
              <a:gd name="connsiteX59" fmla="*/ 3543300 w 9661314"/>
              <a:gd name="connsiteY59" fmla="*/ 1333500 h 2781300"/>
              <a:gd name="connsiteX60" fmla="*/ 3600450 w 9661314"/>
              <a:gd name="connsiteY60" fmla="*/ 1162050 h 2781300"/>
              <a:gd name="connsiteX61" fmla="*/ 3638550 w 9661314"/>
              <a:gd name="connsiteY61" fmla="*/ 1047750 h 2781300"/>
              <a:gd name="connsiteX62" fmla="*/ 3657600 w 9661314"/>
              <a:gd name="connsiteY62" fmla="*/ 990600 h 2781300"/>
              <a:gd name="connsiteX63" fmla="*/ 3790950 w 9661314"/>
              <a:gd name="connsiteY63" fmla="*/ 933450 h 2781300"/>
              <a:gd name="connsiteX64" fmla="*/ 3848100 w 9661314"/>
              <a:gd name="connsiteY64" fmla="*/ 971550 h 2781300"/>
              <a:gd name="connsiteX65" fmla="*/ 3924300 w 9661314"/>
              <a:gd name="connsiteY65" fmla="*/ 1123950 h 2781300"/>
              <a:gd name="connsiteX66" fmla="*/ 3943350 w 9661314"/>
              <a:gd name="connsiteY66" fmla="*/ 1257300 h 2781300"/>
              <a:gd name="connsiteX67" fmla="*/ 3962400 w 9661314"/>
              <a:gd name="connsiteY67" fmla="*/ 1352550 h 2781300"/>
              <a:gd name="connsiteX68" fmla="*/ 4019550 w 9661314"/>
              <a:gd name="connsiteY68" fmla="*/ 1733550 h 2781300"/>
              <a:gd name="connsiteX69" fmla="*/ 4038600 w 9661314"/>
              <a:gd name="connsiteY69" fmla="*/ 1790700 h 2781300"/>
              <a:gd name="connsiteX70" fmla="*/ 4076700 w 9661314"/>
              <a:gd name="connsiteY70" fmla="*/ 1885950 h 2781300"/>
              <a:gd name="connsiteX71" fmla="*/ 4114800 w 9661314"/>
              <a:gd name="connsiteY71" fmla="*/ 1962150 h 2781300"/>
              <a:gd name="connsiteX72" fmla="*/ 4171950 w 9661314"/>
              <a:gd name="connsiteY72" fmla="*/ 2000250 h 2781300"/>
              <a:gd name="connsiteX73" fmla="*/ 4324350 w 9661314"/>
              <a:gd name="connsiteY73" fmla="*/ 2095500 h 2781300"/>
              <a:gd name="connsiteX74" fmla="*/ 4381500 w 9661314"/>
              <a:gd name="connsiteY74" fmla="*/ 2152650 h 2781300"/>
              <a:gd name="connsiteX75" fmla="*/ 4438650 w 9661314"/>
              <a:gd name="connsiteY75" fmla="*/ 2171700 h 2781300"/>
              <a:gd name="connsiteX76" fmla="*/ 4514850 w 9661314"/>
              <a:gd name="connsiteY76" fmla="*/ 2209800 h 2781300"/>
              <a:gd name="connsiteX77" fmla="*/ 4572000 w 9661314"/>
              <a:gd name="connsiteY77" fmla="*/ 2266950 h 2781300"/>
              <a:gd name="connsiteX78" fmla="*/ 4724400 w 9661314"/>
              <a:gd name="connsiteY78" fmla="*/ 2305050 h 2781300"/>
              <a:gd name="connsiteX79" fmla="*/ 4991100 w 9661314"/>
              <a:gd name="connsiteY79" fmla="*/ 2286000 h 2781300"/>
              <a:gd name="connsiteX80" fmla="*/ 5124450 w 9661314"/>
              <a:gd name="connsiteY80" fmla="*/ 2228850 h 2781300"/>
              <a:gd name="connsiteX81" fmla="*/ 5238750 w 9661314"/>
              <a:gd name="connsiteY81" fmla="*/ 2171700 h 2781300"/>
              <a:gd name="connsiteX82" fmla="*/ 5276850 w 9661314"/>
              <a:gd name="connsiteY82" fmla="*/ 2114550 h 2781300"/>
              <a:gd name="connsiteX83" fmla="*/ 5448300 w 9661314"/>
              <a:gd name="connsiteY83" fmla="*/ 1962150 h 2781300"/>
              <a:gd name="connsiteX84" fmla="*/ 5486400 w 9661314"/>
              <a:gd name="connsiteY84" fmla="*/ 1905000 h 2781300"/>
              <a:gd name="connsiteX85" fmla="*/ 5562600 w 9661314"/>
              <a:gd name="connsiteY85" fmla="*/ 1752600 h 2781300"/>
              <a:gd name="connsiteX86" fmla="*/ 5695950 w 9661314"/>
              <a:gd name="connsiteY86" fmla="*/ 1524000 h 2781300"/>
              <a:gd name="connsiteX87" fmla="*/ 5753100 w 9661314"/>
              <a:gd name="connsiteY87" fmla="*/ 1352550 h 2781300"/>
              <a:gd name="connsiteX88" fmla="*/ 5772150 w 9661314"/>
              <a:gd name="connsiteY88" fmla="*/ 1295400 h 2781300"/>
              <a:gd name="connsiteX89" fmla="*/ 5791200 w 9661314"/>
              <a:gd name="connsiteY89" fmla="*/ 1238250 h 2781300"/>
              <a:gd name="connsiteX90" fmla="*/ 5829300 w 9661314"/>
              <a:gd name="connsiteY90" fmla="*/ 1047750 h 2781300"/>
              <a:gd name="connsiteX91" fmla="*/ 5886450 w 9661314"/>
              <a:gd name="connsiteY91" fmla="*/ 800100 h 2781300"/>
              <a:gd name="connsiteX92" fmla="*/ 5962650 w 9661314"/>
              <a:gd name="connsiteY92" fmla="*/ 609600 h 2781300"/>
              <a:gd name="connsiteX93" fmla="*/ 6000750 w 9661314"/>
              <a:gd name="connsiteY93" fmla="*/ 457200 h 2781300"/>
              <a:gd name="connsiteX94" fmla="*/ 6038850 w 9661314"/>
              <a:gd name="connsiteY94" fmla="*/ 381000 h 2781300"/>
              <a:gd name="connsiteX95" fmla="*/ 6096000 w 9661314"/>
              <a:gd name="connsiteY95" fmla="*/ 361950 h 2781300"/>
              <a:gd name="connsiteX96" fmla="*/ 6191250 w 9661314"/>
              <a:gd name="connsiteY96" fmla="*/ 400050 h 2781300"/>
              <a:gd name="connsiteX97" fmla="*/ 6286500 w 9661314"/>
              <a:gd name="connsiteY97" fmla="*/ 533400 h 2781300"/>
              <a:gd name="connsiteX98" fmla="*/ 6343650 w 9661314"/>
              <a:gd name="connsiteY98" fmla="*/ 647700 h 2781300"/>
              <a:gd name="connsiteX99" fmla="*/ 6438900 w 9661314"/>
              <a:gd name="connsiteY99" fmla="*/ 1028700 h 2781300"/>
              <a:gd name="connsiteX100" fmla="*/ 6457950 w 9661314"/>
              <a:gd name="connsiteY100" fmla="*/ 1200150 h 2781300"/>
              <a:gd name="connsiteX101" fmla="*/ 6477000 w 9661314"/>
              <a:gd name="connsiteY101" fmla="*/ 1143000 h 2781300"/>
              <a:gd name="connsiteX102" fmla="*/ 6572250 w 9661314"/>
              <a:gd name="connsiteY102" fmla="*/ 1009650 h 2781300"/>
              <a:gd name="connsiteX103" fmla="*/ 6629400 w 9661314"/>
              <a:gd name="connsiteY103" fmla="*/ 971550 h 2781300"/>
              <a:gd name="connsiteX104" fmla="*/ 6743700 w 9661314"/>
              <a:gd name="connsiteY104" fmla="*/ 1143000 h 2781300"/>
              <a:gd name="connsiteX105" fmla="*/ 6781800 w 9661314"/>
              <a:gd name="connsiteY105" fmla="*/ 1257300 h 2781300"/>
              <a:gd name="connsiteX106" fmla="*/ 6858000 w 9661314"/>
              <a:gd name="connsiteY106" fmla="*/ 1333500 h 2781300"/>
              <a:gd name="connsiteX107" fmla="*/ 6934200 w 9661314"/>
              <a:gd name="connsiteY107" fmla="*/ 1257300 h 2781300"/>
              <a:gd name="connsiteX108" fmla="*/ 6953250 w 9661314"/>
              <a:gd name="connsiteY108" fmla="*/ 1104900 h 2781300"/>
              <a:gd name="connsiteX109" fmla="*/ 6972300 w 9661314"/>
              <a:gd name="connsiteY109" fmla="*/ 1047750 h 2781300"/>
              <a:gd name="connsiteX110" fmla="*/ 7029450 w 9661314"/>
              <a:gd name="connsiteY110" fmla="*/ 1066800 h 2781300"/>
              <a:gd name="connsiteX111" fmla="*/ 7105650 w 9661314"/>
              <a:gd name="connsiteY111" fmla="*/ 1162050 h 2781300"/>
              <a:gd name="connsiteX112" fmla="*/ 7219950 w 9661314"/>
              <a:gd name="connsiteY112" fmla="*/ 1333500 h 2781300"/>
              <a:gd name="connsiteX113" fmla="*/ 7277100 w 9661314"/>
              <a:gd name="connsiteY113" fmla="*/ 1352550 h 2781300"/>
              <a:gd name="connsiteX114" fmla="*/ 7315200 w 9661314"/>
              <a:gd name="connsiteY114" fmla="*/ 1295400 h 2781300"/>
              <a:gd name="connsiteX115" fmla="*/ 7353300 w 9661314"/>
              <a:gd name="connsiteY115" fmla="*/ 1047750 h 2781300"/>
              <a:gd name="connsiteX116" fmla="*/ 7391400 w 9661314"/>
              <a:gd name="connsiteY116" fmla="*/ 876300 h 2781300"/>
              <a:gd name="connsiteX117" fmla="*/ 7429500 w 9661314"/>
              <a:gd name="connsiteY117" fmla="*/ 800100 h 2781300"/>
              <a:gd name="connsiteX118" fmla="*/ 7448550 w 9661314"/>
              <a:gd name="connsiteY118" fmla="*/ 742950 h 2781300"/>
              <a:gd name="connsiteX119" fmla="*/ 7524750 w 9661314"/>
              <a:gd name="connsiteY119" fmla="*/ 628650 h 2781300"/>
              <a:gd name="connsiteX120" fmla="*/ 7562850 w 9661314"/>
              <a:gd name="connsiteY120" fmla="*/ 571500 h 2781300"/>
              <a:gd name="connsiteX121" fmla="*/ 7600950 w 9661314"/>
              <a:gd name="connsiteY121" fmla="*/ 495300 h 2781300"/>
              <a:gd name="connsiteX122" fmla="*/ 7677150 w 9661314"/>
              <a:gd name="connsiteY122" fmla="*/ 381000 h 2781300"/>
              <a:gd name="connsiteX123" fmla="*/ 7696200 w 9661314"/>
              <a:gd name="connsiteY123" fmla="*/ 323850 h 2781300"/>
              <a:gd name="connsiteX124" fmla="*/ 7734300 w 9661314"/>
              <a:gd name="connsiteY124" fmla="*/ 247650 h 2781300"/>
              <a:gd name="connsiteX125" fmla="*/ 7772400 w 9661314"/>
              <a:gd name="connsiteY125" fmla="*/ 95250 h 2781300"/>
              <a:gd name="connsiteX126" fmla="*/ 7905750 w 9661314"/>
              <a:gd name="connsiteY126" fmla="*/ 0 h 2781300"/>
              <a:gd name="connsiteX127" fmla="*/ 8058150 w 9661314"/>
              <a:gd name="connsiteY127" fmla="*/ 19050 h 2781300"/>
              <a:gd name="connsiteX128" fmla="*/ 8153400 w 9661314"/>
              <a:gd name="connsiteY128" fmla="*/ 171450 h 2781300"/>
              <a:gd name="connsiteX129" fmla="*/ 8172450 w 9661314"/>
              <a:gd name="connsiteY129" fmla="*/ 609600 h 2781300"/>
              <a:gd name="connsiteX130" fmla="*/ 8191500 w 9661314"/>
              <a:gd name="connsiteY130" fmla="*/ 666750 h 2781300"/>
              <a:gd name="connsiteX131" fmla="*/ 8248650 w 9661314"/>
              <a:gd name="connsiteY131" fmla="*/ 723900 h 2781300"/>
              <a:gd name="connsiteX132" fmla="*/ 8324850 w 9661314"/>
              <a:gd name="connsiteY132" fmla="*/ 838200 h 2781300"/>
              <a:gd name="connsiteX133" fmla="*/ 8382000 w 9661314"/>
              <a:gd name="connsiteY133" fmla="*/ 857250 h 2781300"/>
              <a:gd name="connsiteX134" fmla="*/ 8439150 w 9661314"/>
              <a:gd name="connsiteY134" fmla="*/ 819150 h 2781300"/>
              <a:gd name="connsiteX135" fmla="*/ 8629650 w 9661314"/>
              <a:gd name="connsiteY135" fmla="*/ 609600 h 2781300"/>
              <a:gd name="connsiteX136" fmla="*/ 8667750 w 9661314"/>
              <a:gd name="connsiteY136" fmla="*/ 533400 h 2781300"/>
              <a:gd name="connsiteX137" fmla="*/ 8724900 w 9661314"/>
              <a:gd name="connsiteY137" fmla="*/ 419100 h 2781300"/>
              <a:gd name="connsiteX138" fmla="*/ 8782050 w 9661314"/>
              <a:gd name="connsiteY138" fmla="*/ 457200 h 2781300"/>
              <a:gd name="connsiteX139" fmla="*/ 8858250 w 9661314"/>
              <a:gd name="connsiteY139" fmla="*/ 590550 h 2781300"/>
              <a:gd name="connsiteX140" fmla="*/ 8915400 w 9661314"/>
              <a:gd name="connsiteY140" fmla="*/ 647700 h 2781300"/>
              <a:gd name="connsiteX141" fmla="*/ 8972550 w 9661314"/>
              <a:gd name="connsiteY141" fmla="*/ 781050 h 2781300"/>
              <a:gd name="connsiteX142" fmla="*/ 9010650 w 9661314"/>
              <a:gd name="connsiteY142" fmla="*/ 857250 h 2781300"/>
              <a:gd name="connsiteX143" fmla="*/ 9048750 w 9661314"/>
              <a:gd name="connsiteY143" fmla="*/ 971550 h 2781300"/>
              <a:gd name="connsiteX144" fmla="*/ 9067800 w 9661314"/>
              <a:gd name="connsiteY144" fmla="*/ 1028700 h 2781300"/>
              <a:gd name="connsiteX145" fmla="*/ 9086850 w 9661314"/>
              <a:gd name="connsiteY145" fmla="*/ 1085850 h 2781300"/>
              <a:gd name="connsiteX146" fmla="*/ 9124950 w 9661314"/>
              <a:gd name="connsiteY146" fmla="*/ 1219200 h 2781300"/>
              <a:gd name="connsiteX147" fmla="*/ 9239250 w 9661314"/>
              <a:gd name="connsiteY147" fmla="*/ 1428750 h 2781300"/>
              <a:gd name="connsiteX148" fmla="*/ 9277350 w 9661314"/>
              <a:gd name="connsiteY148" fmla="*/ 1562100 h 2781300"/>
              <a:gd name="connsiteX149" fmla="*/ 9315450 w 9661314"/>
              <a:gd name="connsiteY149" fmla="*/ 1638300 h 2781300"/>
              <a:gd name="connsiteX150" fmla="*/ 9372600 w 9661314"/>
              <a:gd name="connsiteY150" fmla="*/ 1752600 h 2781300"/>
              <a:gd name="connsiteX151" fmla="*/ 9391650 w 9661314"/>
              <a:gd name="connsiteY151" fmla="*/ 1828800 h 2781300"/>
              <a:gd name="connsiteX152" fmla="*/ 9467850 w 9661314"/>
              <a:gd name="connsiteY152" fmla="*/ 1943100 h 2781300"/>
              <a:gd name="connsiteX153" fmla="*/ 9505950 w 9661314"/>
              <a:gd name="connsiteY153" fmla="*/ 2000250 h 2781300"/>
              <a:gd name="connsiteX154" fmla="*/ 9601200 w 9661314"/>
              <a:gd name="connsiteY154" fmla="*/ 2152650 h 2781300"/>
              <a:gd name="connsiteX155" fmla="*/ 9639300 w 9661314"/>
              <a:gd name="connsiteY155" fmla="*/ 2209800 h 2781300"/>
              <a:gd name="connsiteX156" fmla="*/ 9658350 w 9661314"/>
              <a:gd name="connsiteY156" fmla="*/ 2400300 h 27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9661314" h="2781300">
                <a:moveTo>
                  <a:pt x="0" y="2781300"/>
                </a:moveTo>
                <a:cubicBezTo>
                  <a:pt x="19050" y="2736850"/>
                  <a:pt x="39790" y="2693087"/>
                  <a:pt x="57150" y="2647950"/>
                </a:cubicBezTo>
                <a:cubicBezTo>
                  <a:pt x="71567" y="2610466"/>
                  <a:pt x="82550" y="2571750"/>
                  <a:pt x="95250" y="2533650"/>
                </a:cubicBezTo>
                <a:cubicBezTo>
                  <a:pt x="101600" y="2514600"/>
                  <a:pt x="103161" y="2493208"/>
                  <a:pt x="114300" y="2476500"/>
                </a:cubicBezTo>
                <a:cubicBezTo>
                  <a:pt x="164338" y="2401443"/>
                  <a:pt x="163296" y="2413866"/>
                  <a:pt x="190500" y="2305050"/>
                </a:cubicBezTo>
                <a:cubicBezTo>
                  <a:pt x="246974" y="2079154"/>
                  <a:pt x="160342" y="2436790"/>
                  <a:pt x="228600" y="2095500"/>
                </a:cubicBezTo>
                <a:cubicBezTo>
                  <a:pt x="239889" y="2039054"/>
                  <a:pt x="262290" y="1948509"/>
                  <a:pt x="285750" y="1885950"/>
                </a:cubicBezTo>
                <a:cubicBezTo>
                  <a:pt x="297757" y="1853931"/>
                  <a:pt x="313036" y="1823141"/>
                  <a:pt x="323850" y="1790700"/>
                </a:cubicBezTo>
                <a:cubicBezTo>
                  <a:pt x="332129" y="1765862"/>
                  <a:pt x="331191" y="1737918"/>
                  <a:pt x="342900" y="1714500"/>
                </a:cubicBezTo>
                <a:cubicBezTo>
                  <a:pt x="409032" y="1582235"/>
                  <a:pt x="410250" y="1623225"/>
                  <a:pt x="495300" y="1524000"/>
                </a:cubicBezTo>
                <a:cubicBezTo>
                  <a:pt x="510200" y="1506617"/>
                  <a:pt x="517211" y="1483039"/>
                  <a:pt x="533400" y="1466850"/>
                </a:cubicBezTo>
                <a:cubicBezTo>
                  <a:pt x="549589" y="1450661"/>
                  <a:pt x="573167" y="1443650"/>
                  <a:pt x="590550" y="1428750"/>
                </a:cubicBezTo>
                <a:cubicBezTo>
                  <a:pt x="617823" y="1405373"/>
                  <a:pt x="639717" y="1376204"/>
                  <a:pt x="666750" y="1352550"/>
                </a:cubicBezTo>
                <a:cubicBezTo>
                  <a:pt x="711703" y="1313216"/>
                  <a:pt x="762820" y="1278424"/>
                  <a:pt x="819150" y="1257300"/>
                </a:cubicBezTo>
                <a:cubicBezTo>
                  <a:pt x="843665" y="1248107"/>
                  <a:pt x="869950" y="1244600"/>
                  <a:pt x="895350" y="1238250"/>
                </a:cubicBezTo>
                <a:cubicBezTo>
                  <a:pt x="1056479" y="1278532"/>
                  <a:pt x="1116548" y="1242495"/>
                  <a:pt x="1181100" y="1371600"/>
                </a:cubicBezTo>
                <a:cubicBezTo>
                  <a:pt x="1192809" y="1395018"/>
                  <a:pt x="1193800" y="1422400"/>
                  <a:pt x="1200150" y="1447800"/>
                </a:cubicBezTo>
                <a:lnTo>
                  <a:pt x="1238250" y="1295400"/>
                </a:lnTo>
                <a:cubicBezTo>
                  <a:pt x="1244600" y="1270000"/>
                  <a:pt x="1242777" y="1240985"/>
                  <a:pt x="1257300" y="1219200"/>
                </a:cubicBezTo>
                <a:cubicBezTo>
                  <a:pt x="1270000" y="1200150"/>
                  <a:pt x="1285161" y="1182528"/>
                  <a:pt x="1295400" y="1162050"/>
                </a:cubicBezTo>
                <a:cubicBezTo>
                  <a:pt x="1318407" y="1116036"/>
                  <a:pt x="1307054" y="1084146"/>
                  <a:pt x="1352550" y="1047750"/>
                </a:cubicBezTo>
                <a:cubicBezTo>
                  <a:pt x="1368230" y="1035206"/>
                  <a:pt x="1390650" y="1035050"/>
                  <a:pt x="1409700" y="1028700"/>
                </a:cubicBezTo>
                <a:cubicBezTo>
                  <a:pt x="1435100" y="1035050"/>
                  <a:pt x="1465787" y="1030989"/>
                  <a:pt x="1485900" y="1047750"/>
                </a:cubicBezTo>
                <a:cubicBezTo>
                  <a:pt x="1507716" y="1065930"/>
                  <a:pt x="1515840" y="1096750"/>
                  <a:pt x="1524000" y="1123950"/>
                </a:cubicBezTo>
                <a:cubicBezTo>
                  <a:pt x="1535099" y="1160947"/>
                  <a:pt x="1534671" y="1200544"/>
                  <a:pt x="1543050" y="1238250"/>
                </a:cubicBezTo>
                <a:cubicBezTo>
                  <a:pt x="1547406" y="1257852"/>
                  <a:pt x="1555750" y="1276350"/>
                  <a:pt x="1562100" y="1295400"/>
                </a:cubicBezTo>
                <a:cubicBezTo>
                  <a:pt x="1568450" y="1346200"/>
                  <a:pt x="1567680" y="1398409"/>
                  <a:pt x="1581150" y="1447800"/>
                </a:cubicBezTo>
                <a:cubicBezTo>
                  <a:pt x="1587174" y="1469889"/>
                  <a:pt x="1609011" y="1484472"/>
                  <a:pt x="1619250" y="1504950"/>
                </a:cubicBezTo>
                <a:cubicBezTo>
                  <a:pt x="1628230" y="1522911"/>
                  <a:pt x="1631950" y="1543050"/>
                  <a:pt x="1638300" y="1562100"/>
                </a:cubicBezTo>
                <a:cubicBezTo>
                  <a:pt x="1657350" y="1555750"/>
                  <a:pt x="1678742" y="1554189"/>
                  <a:pt x="1695450" y="1543050"/>
                </a:cubicBezTo>
                <a:cubicBezTo>
                  <a:pt x="1727048" y="1521984"/>
                  <a:pt x="1773129" y="1463892"/>
                  <a:pt x="1790700" y="1428750"/>
                </a:cubicBezTo>
                <a:cubicBezTo>
                  <a:pt x="1799680" y="1410789"/>
                  <a:pt x="1803400" y="1390650"/>
                  <a:pt x="1809750" y="1371600"/>
                </a:cubicBezTo>
                <a:cubicBezTo>
                  <a:pt x="1816299" y="1319209"/>
                  <a:pt x="1835813" y="1113431"/>
                  <a:pt x="1866900" y="1066800"/>
                </a:cubicBezTo>
                <a:cubicBezTo>
                  <a:pt x="2036040" y="813090"/>
                  <a:pt x="1792599" y="1189111"/>
                  <a:pt x="1924050" y="952500"/>
                </a:cubicBezTo>
                <a:cubicBezTo>
                  <a:pt x="1946288" y="912472"/>
                  <a:pt x="1983244" y="880715"/>
                  <a:pt x="2000250" y="838200"/>
                </a:cubicBezTo>
                <a:cubicBezTo>
                  <a:pt x="2012950" y="806450"/>
                  <a:pt x="2024462" y="774199"/>
                  <a:pt x="2038350" y="742950"/>
                </a:cubicBezTo>
                <a:cubicBezTo>
                  <a:pt x="2049884" y="717000"/>
                  <a:pt x="2067470" y="693691"/>
                  <a:pt x="2076450" y="666750"/>
                </a:cubicBezTo>
                <a:cubicBezTo>
                  <a:pt x="2149205" y="448485"/>
                  <a:pt x="2072780" y="577006"/>
                  <a:pt x="2152650" y="457200"/>
                </a:cubicBezTo>
                <a:cubicBezTo>
                  <a:pt x="2254797" y="482737"/>
                  <a:pt x="2219029" y="456777"/>
                  <a:pt x="2286000" y="552450"/>
                </a:cubicBezTo>
                <a:cubicBezTo>
                  <a:pt x="2312259" y="589963"/>
                  <a:pt x="2362200" y="666750"/>
                  <a:pt x="2362200" y="666750"/>
                </a:cubicBezTo>
                <a:cubicBezTo>
                  <a:pt x="2368550" y="692150"/>
                  <a:pt x="2370937" y="718885"/>
                  <a:pt x="2381250" y="742950"/>
                </a:cubicBezTo>
                <a:cubicBezTo>
                  <a:pt x="2456307" y="918083"/>
                  <a:pt x="2386360" y="630038"/>
                  <a:pt x="2457450" y="914400"/>
                </a:cubicBezTo>
                <a:lnTo>
                  <a:pt x="2495550" y="1066800"/>
                </a:lnTo>
                <a:cubicBezTo>
                  <a:pt x="2489200" y="1111250"/>
                  <a:pt x="2483328" y="1155771"/>
                  <a:pt x="2476500" y="1200150"/>
                </a:cubicBezTo>
                <a:cubicBezTo>
                  <a:pt x="2466116" y="1267644"/>
                  <a:pt x="2438148" y="1342584"/>
                  <a:pt x="2476500" y="1409700"/>
                </a:cubicBezTo>
                <a:cubicBezTo>
                  <a:pt x="2498338" y="1447916"/>
                  <a:pt x="2557554" y="1450227"/>
                  <a:pt x="2590800" y="1466850"/>
                </a:cubicBezTo>
                <a:cubicBezTo>
                  <a:pt x="2611278" y="1477089"/>
                  <a:pt x="2628900" y="1492250"/>
                  <a:pt x="2647950" y="1504950"/>
                </a:cubicBezTo>
                <a:cubicBezTo>
                  <a:pt x="2698750" y="1498600"/>
                  <a:pt x="2754559" y="1508795"/>
                  <a:pt x="2800350" y="1485900"/>
                </a:cubicBezTo>
                <a:cubicBezTo>
                  <a:pt x="2825750" y="1473200"/>
                  <a:pt x="2824361" y="1434356"/>
                  <a:pt x="2838450" y="1409700"/>
                </a:cubicBezTo>
                <a:cubicBezTo>
                  <a:pt x="2877527" y="1341315"/>
                  <a:pt x="2869223" y="1357435"/>
                  <a:pt x="2933700" y="1314450"/>
                </a:cubicBezTo>
                <a:cubicBezTo>
                  <a:pt x="2946400" y="1333500"/>
                  <a:pt x="2962501" y="1350678"/>
                  <a:pt x="2971800" y="1371600"/>
                </a:cubicBezTo>
                <a:cubicBezTo>
                  <a:pt x="2988111" y="1408300"/>
                  <a:pt x="3009900" y="1485900"/>
                  <a:pt x="3009900" y="1485900"/>
                </a:cubicBezTo>
                <a:cubicBezTo>
                  <a:pt x="3016250" y="1536700"/>
                  <a:pt x="3015480" y="1588909"/>
                  <a:pt x="3028950" y="1638300"/>
                </a:cubicBezTo>
                <a:cubicBezTo>
                  <a:pt x="3038896" y="1674768"/>
                  <a:pt x="3101574" y="1729974"/>
                  <a:pt x="3124200" y="1752600"/>
                </a:cubicBezTo>
                <a:cubicBezTo>
                  <a:pt x="3181350" y="1746250"/>
                  <a:pt x="3239865" y="1747496"/>
                  <a:pt x="3295650" y="1733550"/>
                </a:cubicBezTo>
                <a:cubicBezTo>
                  <a:pt x="3354547" y="1718826"/>
                  <a:pt x="3388018" y="1644064"/>
                  <a:pt x="3409950" y="1600200"/>
                </a:cubicBezTo>
                <a:cubicBezTo>
                  <a:pt x="3418930" y="1582239"/>
                  <a:pt x="3420020" y="1561011"/>
                  <a:pt x="3429000" y="1543050"/>
                </a:cubicBezTo>
                <a:cubicBezTo>
                  <a:pt x="3439239" y="1522572"/>
                  <a:pt x="3456861" y="1506378"/>
                  <a:pt x="3467100" y="1485900"/>
                </a:cubicBezTo>
                <a:cubicBezTo>
                  <a:pt x="3482393" y="1455314"/>
                  <a:pt x="3489907" y="1421236"/>
                  <a:pt x="3505200" y="1390650"/>
                </a:cubicBezTo>
                <a:cubicBezTo>
                  <a:pt x="3515439" y="1370172"/>
                  <a:pt x="3534494" y="1354634"/>
                  <a:pt x="3543300" y="1333500"/>
                </a:cubicBezTo>
                <a:cubicBezTo>
                  <a:pt x="3566470" y="1277893"/>
                  <a:pt x="3581400" y="1219200"/>
                  <a:pt x="3600450" y="1162050"/>
                </a:cubicBezTo>
                <a:lnTo>
                  <a:pt x="3638550" y="1047750"/>
                </a:lnTo>
                <a:cubicBezTo>
                  <a:pt x="3644900" y="1028700"/>
                  <a:pt x="3640892" y="1001739"/>
                  <a:pt x="3657600" y="990600"/>
                </a:cubicBezTo>
                <a:cubicBezTo>
                  <a:pt x="3736535" y="937977"/>
                  <a:pt x="3692538" y="958053"/>
                  <a:pt x="3790950" y="933450"/>
                </a:cubicBezTo>
                <a:cubicBezTo>
                  <a:pt x="3810000" y="946150"/>
                  <a:pt x="3831911" y="955361"/>
                  <a:pt x="3848100" y="971550"/>
                </a:cubicBezTo>
                <a:cubicBezTo>
                  <a:pt x="3886146" y="1009596"/>
                  <a:pt x="3906109" y="1078472"/>
                  <a:pt x="3924300" y="1123950"/>
                </a:cubicBezTo>
                <a:cubicBezTo>
                  <a:pt x="3930650" y="1168400"/>
                  <a:pt x="3935968" y="1213010"/>
                  <a:pt x="3943350" y="1257300"/>
                </a:cubicBezTo>
                <a:cubicBezTo>
                  <a:pt x="3948673" y="1289238"/>
                  <a:pt x="3959330" y="1320317"/>
                  <a:pt x="3962400" y="1352550"/>
                </a:cubicBezTo>
                <a:cubicBezTo>
                  <a:pt x="4009480" y="1846886"/>
                  <a:pt x="3928599" y="1521332"/>
                  <a:pt x="4019550" y="1733550"/>
                </a:cubicBezTo>
                <a:cubicBezTo>
                  <a:pt x="4027460" y="1752007"/>
                  <a:pt x="4031549" y="1771898"/>
                  <a:pt x="4038600" y="1790700"/>
                </a:cubicBezTo>
                <a:cubicBezTo>
                  <a:pt x="4050607" y="1822719"/>
                  <a:pt x="4062812" y="1854701"/>
                  <a:pt x="4076700" y="1885950"/>
                </a:cubicBezTo>
                <a:cubicBezTo>
                  <a:pt x="4088234" y="1911900"/>
                  <a:pt x="4096620" y="1940334"/>
                  <a:pt x="4114800" y="1962150"/>
                </a:cubicBezTo>
                <a:cubicBezTo>
                  <a:pt x="4129457" y="1979739"/>
                  <a:pt x="4154361" y="1985593"/>
                  <a:pt x="4171950" y="2000250"/>
                </a:cubicBezTo>
                <a:cubicBezTo>
                  <a:pt x="4284561" y="2094092"/>
                  <a:pt x="4164382" y="2031513"/>
                  <a:pt x="4324350" y="2095500"/>
                </a:cubicBezTo>
                <a:cubicBezTo>
                  <a:pt x="4343400" y="2114550"/>
                  <a:pt x="4359084" y="2137706"/>
                  <a:pt x="4381500" y="2152650"/>
                </a:cubicBezTo>
                <a:cubicBezTo>
                  <a:pt x="4398208" y="2163789"/>
                  <a:pt x="4420193" y="2163790"/>
                  <a:pt x="4438650" y="2171700"/>
                </a:cubicBezTo>
                <a:cubicBezTo>
                  <a:pt x="4464752" y="2182887"/>
                  <a:pt x="4491742" y="2193294"/>
                  <a:pt x="4514850" y="2209800"/>
                </a:cubicBezTo>
                <a:cubicBezTo>
                  <a:pt x="4536773" y="2225459"/>
                  <a:pt x="4549584" y="2252006"/>
                  <a:pt x="4572000" y="2266950"/>
                </a:cubicBezTo>
                <a:cubicBezTo>
                  <a:pt x="4597105" y="2283687"/>
                  <a:pt x="4710661" y="2302302"/>
                  <a:pt x="4724400" y="2305050"/>
                </a:cubicBezTo>
                <a:cubicBezTo>
                  <a:pt x="4813300" y="2298700"/>
                  <a:pt x="4902519" y="2295842"/>
                  <a:pt x="4991100" y="2286000"/>
                </a:cubicBezTo>
                <a:cubicBezTo>
                  <a:pt x="5093050" y="2274672"/>
                  <a:pt x="5042422" y="2269864"/>
                  <a:pt x="5124450" y="2228850"/>
                </a:cubicBezTo>
                <a:cubicBezTo>
                  <a:pt x="5282191" y="2149980"/>
                  <a:pt x="5074966" y="2280889"/>
                  <a:pt x="5238750" y="2171700"/>
                </a:cubicBezTo>
                <a:cubicBezTo>
                  <a:pt x="5251450" y="2152650"/>
                  <a:pt x="5260661" y="2130739"/>
                  <a:pt x="5276850" y="2114550"/>
                </a:cubicBezTo>
                <a:cubicBezTo>
                  <a:pt x="5391373" y="2000027"/>
                  <a:pt x="5288297" y="2202154"/>
                  <a:pt x="5448300" y="1962150"/>
                </a:cubicBezTo>
                <a:cubicBezTo>
                  <a:pt x="5461000" y="1943100"/>
                  <a:pt x="5475437" y="1925100"/>
                  <a:pt x="5486400" y="1905000"/>
                </a:cubicBezTo>
                <a:cubicBezTo>
                  <a:pt x="5513597" y="1855139"/>
                  <a:pt x="5528522" y="1798037"/>
                  <a:pt x="5562600" y="1752600"/>
                </a:cubicBezTo>
                <a:cubicBezTo>
                  <a:pt x="5623507" y="1671391"/>
                  <a:pt x="5659790" y="1632479"/>
                  <a:pt x="5695950" y="1524000"/>
                </a:cubicBezTo>
                <a:lnTo>
                  <a:pt x="5753100" y="1352550"/>
                </a:lnTo>
                <a:lnTo>
                  <a:pt x="5772150" y="1295400"/>
                </a:lnTo>
                <a:cubicBezTo>
                  <a:pt x="5778500" y="1276350"/>
                  <a:pt x="5787262" y="1257941"/>
                  <a:pt x="5791200" y="1238250"/>
                </a:cubicBezTo>
                <a:cubicBezTo>
                  <a:pt x="5803900" y="1174750"/>
                  <a:pt x="5818654" y="1111626"/>
                  <a:pt x="5829300" y="1047750"/>
                </a:cubicBezTo>
                <a:cubicBezTo>
                  <a:pt x="5847382" y="939261"/>
                  <a:pt x="5847994" y="909059"/>
                  <a:pt x="5886450" y="800100"/>
                </a:cubicBezTo>
                <a:cubicBezTo>
                  <a:pt x="5909212" y="735607"/>
                  <a:pt x="5949237" y="676663"/>
                  <a:pt x="5962650" y="609600"/>
                </a:cubicBezTo>
                <a:cubicBezTo>
                  <a:pt x="5973831" y="553693"/>
                  <a:pt x="5978783" y="508456"/>
                  <a:pt x="6000750" y="457200"/>
                </a:cubicBezTo>
                <a:cubicBezTo>
                  <a:pt x="6011937" y="431098"/>
                  <a:pt x="6018770" y="401080"/>
                  <a:pt x="6038850" y="381000"/>
                </a:cubicBezTo>
                <a:cubicBezTo>
                  <a:pt x="6053049" y="366801"/>
                  <a:pt x="6076950" y="368300"/>
                  <a:pt x="6096000" y="361950"/>
                </a:cubicBezTo>
                <a:cubicBezTo>
                  <a:pt x="6127750" y="374650"/>
                  <a:pt x="6165832" y="377174"/>
                  <a:pt x="6191250" y="400050"/>
                </a:cubicBezTo>
                <a:cubicBezTo>
                  <a:pt x="6231852" y="436592"/>
                  <a:pt x="6257871" y="486878"/>
                  <a:pt x="6286500" y="533400"/>
                </a:cubicBezTo>
                <a:cubicBezTo>
                  <a:pt x="6308825" y="569678"/>
                  <a:pt x="6329578" y="607494"/>
                  <a:pt x="6343650" y="647700"/>
                </a:cubicBezTo>
                <a:cubicBezTo>
                  <a:pt x="6391954" y="785712"/>
                  <a:pt x="6420737" y="892478"/>
                  <a:pt x="6438900" y="1028700"/>
                </a:cubicBezTo>
                <a:cubicBezTo>
                  <a:pt x="6446500" y="1085697"/>
                  <a:pt x="6451600" y="1143000"/>
                  <a:pt x="6457950" y="1200150"/>
                </a:cubicBezTo>
                <a:cubicBezTo>
                  <a:pt x="6464300" y="1181100"/>
                  <a:pt x="6468020" y="1160961"/>
                  <a:pt x="6477000" y="1143000"/>
                </a:cubicBezTo>
                <a:cubicBezTo>
                  <a:pt x="6487817" y="1121367"/>
                  <a:pt x="6563621" y="1018279"/>
                  <a:pt x="6572250" y="1009650"/>
                </a:cubicBezTo>
                <a:cubicBezTo>
                  <a:pt x="6588439" y="993461"/>
                  <a:pt x="6610350" y="984250"/>
                  <a:pt x="6629400" y="971550"/>
                </a:cubicBezTo>
                <a:cubicBezTo>
                  <a:pt x="6704166" y="1046316"/>
                  <a:pt x="6694273" y="1024374"/>
                  <a:pt x="6743700" y="1143000"/>
                </a:cubicBezTo>
                <a:cubicBezTo>
                  <a:pt x="6759147" y="1180072"/>
                  <a:pt x="6753402" y="1228902"/>
                  <a:pt x="6781800" y="1257300"/>
                </a:cubicBezTo>
                <a:lnTo>
                  <a:pt x="6858000" y="1333500"/>
                </a:lnTo>
                <a:cubicBezTo>
                  <a:pt x="6883400" y="1308100"/>
                  <a:pt x="6920384" y="1290458"/>
                  <a:pt x="6934200" y="1257300"/>
                </a:cubicBezTo>
                <a:cubicBezTo>
                  <a:pt x="6953891" y="1210043"/>
                  <a:pt x="6944092" y="1155270"/>
                  <a:pt x="6953250" y="1104900"/>
                </a:cubicBezTo>
                <a:cubicBezTo>
                  <a:pt x="6956842" y="1085143"/>
                  <a:pt x="6965950" y="1066800"/>
                  <a:pt x="6972300" y="1047750"/>
                </a:cubicBezTo>
                <a:cubicBezTo>
                  <a:pt x="6991350" y="1054100"/>
                  <a:pt x="7014204" y="1053732"/>
                  <a:pt x="7029450" y="1066800"/>
                </a:cubicBezTo>
                <a:cubicBezTo>
                  <a:pt x="7060321" y="1093261"/>
                  <a:pt x="7082017" y="1128964"/>
                  <a:pt x="7105650" y="1162050"/>
                </a:cubicBezTo>
                <a:cubicBezTo>
                  <a:pt x="7145573" y="1217942"/>
                  <a:pt x="7154789" y="1311780"/>
                  <a:pt x="7219950" y="1333500"/>
                </a:cubicBezTo>
                <a:lnTo>
                  <a:pt x="7277100" y="1352550"/>
                </a:lnTo>
                <a:cubicBezTo>
                  <a:pt x="7289800" y="1333500"/>
                  <a:pt x="7306181" y="1316444"/>
                  <a:pt x="7315200" y="1295400"/>
                </a:cubicBezTo>
                <a:cubicBezTo>
                  <a:pt x="7340693" y="1235915"/>
                  <a:pt x="7347837" y="1085993"/>
                  <a:pt x="7353300" y="1047750"/>
                </a:cubicBezTo>
                <a:cubicBezTo>
                  <a:pt x="7356085" y="1028253"/>
                  <a:pt x="7381801" y="901898"/>
                  <a:pt x="7391400" y="876300"/>
                </a:cubicBezTo>
                <a:cubicBezTo>
                  <a:pt x="7401371" y="849710"/>
                  <a:pt x="7418313" y="826202"/>
                  <a:pt x="7429500" y="800100"/>
                </a:cubicBezTo>
                <a:cubicBezTo>
                  <a:pt x="7437410" y="781643"/>
                  <a:pt x="7438798" y="760503"/>
                  <a:pt x="7448550" y="742950"/>
                </a:cubicBezTo>
                <a:cubicBezTo>
                  <a:pt x="7470788" y="702922"/>
                  <a:pt x="7499350" y="666750"/>
                  <a:pt x="7524750" y="628650"/>
                </a:cubicBezTo>
                <a:cubicBezTo>
                  <a:pt x="7537450" y="609600"/>
                  <a:pt x="7552611" y="591978"/>
                  <a:pt x="7562850" y="571500"/>
                </a:cubicBezTo>
                <a:cubicBezTo>
                  <a:pt x="7575550" y="546100"/>
                  <a:pt x="7586339" y="519651"/>
                  <a:pt x="7600950" y="495300"/>
                </a:cubicBezTo>
                <a:cubicBezTo>
                  <a:pt x="7624509" y="456035"/>
                  <a:pt x="7662670" y="424441"/>
                  <a:pt x="7677150" y="381000"/>
                </a:cubicBezTo>
                <a:cubicBezTo>
                  <a:pt x="7683500" y="361950"/>
                  <a:pt x="7688290" y="342307"/>
                  <a:pt x="7696200" y="323850"/>
                </a:cubicBezTo>
                <a:cubicBezTo>
                  <a:pt x="7707387" y="297748"/>
                  <a:pt x="7725320" y="274591"/>
                  <a:pt x="7734300" y="247650"/>
                </a:cubicBezTo>
                <a:cubicBezTo>
                  <a:pt x="7750859" y="197974"/>
                  <a:pt x="7730509" y="126668"/>
                  <a:pt x="7772400" y="95250"/>
                </a:cubicBezTo>
                <a:cubicBezTo>
                  <a:pt x="7866916" y="24363"/>
                  <a:pt x="7822182" y="55712"/>
                  <a:pt x="7905750" y="0"/>
                </a:cubicBezTo>
                <a:cubicBezTo>
                  <a:pt x="7956550" y="6350"/>
                  <a:pt x="8011543" y="-2135"/>
                  <a:pt x="8058150" y="19050"/>
                </a:cubicBezTo>
                <a:cubicBezTo>
                  <a:pt x="8090153" y="33597"/>
                  <a:pt x="8138833" y="142316"/>
                  <a:pt x="8153400" y="171450"/>
                </a:cubicBezTo>
                <a:cubicBezTo>
                  <a:pt x="8159750" y="317500"/>
                  <a:pt x="8161238" y="463843"/>
                  <a:pt x="8172450" y="609600"/>
                </a:cubicBezTo>
                <a:cubicBezTo>
                  <a:pt x="8173990" y="629621"/>
                  <a:pt x="8180361" y="650042"/>
                  <a:pt x="8191500" y="666750"/>
                </a:cubicBezTo>
                <a:cubicBezTo>
                  <a:pt x="8206444" y="689166"/>
                  <a:pt x="8229600" y="704850"/>
                  <a:pt x="8248650" y="723900"/>
                </a:cubicBezTo>
                <a:cubicBezTo>
                  <a:pt x="8268622" y="783817"/>
                  <a:pt x="8263694" y="797429"/>
                  <a:pt x="8324850" y="838200"/>
                </a:cubicBezTo>
                <a:cubicBezTo>
                  <a:pt x="8341558" y="849339"/>
                  <a:pt x="8362950" y="850900"/>
                  <a:pt x="8382000" y="857250"/>
                </a:cubicBezTo>
                <a:cubicBezTo>
                  <a:pt x="8401050" y="844550"/>
                  <a:pt x="8422132" y="834466"/>
                  <a:pt x="8439150" y="819150"/>
                </a:cubicBezTo>
                <a:cubicBezTo>
                  <a:pt x="8501140" y="763359"/>
                  <a:pt x="8582164" y="685577"/>
                  <a:pt x="8629650" y="609600"/>
                </a:cubicBezTo>
                <a:cubicBezTo>
                  <a:pt x="8644701" y="585518"/>
                  <a:pt x="8653661" y="558056"/>
                  <a:pt x="8667750" y="533400"/>
                </a:cubicBezTo>
                <a:cubicBezTo>
                  <a:pt x="8726836" y="429999"/>
                  <a:pt x="8689973" y="523881"/>
                  <a:pt x="8724900" y="419100"/>
                </a:cubicBezTo>
                <a:cubicBezTo>
                  <a:pt x="8743950" y="431800"/>
                  <a:pt x="8765861" y="441011"/>
                  <a:pt x="8782050" y="457200"/>
                </a:cubicBezTo>
                <a:cubicBezTo>
                  <a:pt x="8827045" y="502195"/>
                  <a:pt x="8820897" y="538256"/>
                  <a:pt x="8858250" y="590550"/>
                </a:cubicBezTo>
                <a:cubicBezTo>
                  <a:pt x="8873909" y="612473"/>
                  <a:pt x="8899741" y="625777"/>
                  <a:pt x="8915400" y="647700"/>
                </a:cubicBezTo>
                <a:cubicBezTo>
                  <a:pt x="8960529" y="710881"/>
                  <a:pt x="8945899" y="718865"/>
                  <a:pt x="8972550" y="781050"/>
                </a:cubicBezTo>
                <a:cubicBezTo>
                  <a:pt x="8983737" y="807152"/>
                  <a:pt x="9000103" y="830883"/>
                  <a:pt x="9010650" y="857250"/>
                </a:cubicBezTo>
                <a:cubicBezTo>
                  <a:pt x="9025565" y="894538"/>
                  <a:pt x="9036050" y="933450"/>
                  <a:pt x="9048750" y="971550"/>
                </a:cubicBezTo>
                <a:lnTo>
                  <a:pt x="9067800" y="1028700"/>
                </a:lnTo>
                <a:cubicBezTo>
                  <a:pt x="9074150" y="1047750"/>
                  <a:pt x="9081980" y="1066369"/>
                  <a:pt x="9086850" y="1085850"/>
                </a:cubicBezTo>
                <a:cubicBezTo>
                  <a:pt x="9094933" y="1118183"/>
                  <a:pt x="9109767" y="1185797"/>
                  <a:pt x="9124950" y="1219200"/>
                </a:cubicBezTo>
                <a:cubicBezTo>
                  <a:pt x="9186692" y="1355033"/>
                  <a:pt x="9179601" y="1339276"/>
                  <a:pt x="9239250" y="1428750"/>
                </a:cubicBezTo>
                <a:cubicBezTo>
                  <a:pt x="9248917" y="1467418"/>
                  <a:pt x="9260952" y="1523839"/>
                  <a:pt x="9277350" y="1562100"/>
                </a:cubicBezTo>
                <a:cubicBezTo>
                  <a:pt x="9288537" y="1588202"/>
                  <a:pt x="9304263" y="1612198"/>
                  <a:pt x="9315450" y="1638300"/>
                </a:cubicBezTo>
                <a:cubicBezTo>
                  <a:pt x="9362772" y="1748718"/>
                  <a:pt x="9299381" y="1642772"/>
                  <a:pt x="9372600" y="1752600"/>
                </a:cubicBezTo>
                <a:cubicBezTo>
                  <a:pt x="9378950" y="1778000"/>
                  <a:pt x="9379941" y="1805382"/>
                  <a:pt x="9391650" y="1828800"/>
                </a:cubicBezTo>
                <a:cubicBezTo>
                  <a:pt x="9412128" y="1869756"/>
                  <a:pt x="9442450" y="1905000"/>
                  <a:pt x="9467850" y="1943100"/>
                </a:cubicBezTo>
                <a:cubicBezTo>
                  <a:pt x="9480550" y="1962150"/>
                  <a:pt x="9498710" y="1978530"/>
                  <a:pt x="9505950" y="2000250"/>
                </a:cubicBezTo>
                <a:cubicBezTo>
                  <a:pt x="9551290" y="2136270"/>
                  <a:pt x="9510634" y="2092273"/>
                  <a:pt x="9601200" y="2152650"/>
                </a:cubicBezTo>
                <a:cubicBezTo>
                  <a:pt x="9613900" y="2171700"/>
                  <a:pt x="9629061" y="2189322"/>
                  <a:pt x="9639300" y="2209800"/>
                </a:cubicBezTo>
                <a:cubicBezTo>
                  <a:pt x="9672406" y="2276013"/>
                  <a:pt x="9658350" y="2320154"/>
                  <a:pt x="9658350" y="2400300"/>
                </a:cubicBezTo>
              </a:path>
            </a:pathLst>
          </a:custGeom>
          <a:noFill/>
          <a:ln w="53975">
            <a:solidFill>
              <a:schemeClr val="tx1"/>
            </a:solidFill>
            <a:extLst>
              <a:ext uri="{C807C97D-BFC1-408E-A445-0C87EB9F89A2}">
                <ask:lineSketchStyleProps xmlns:ask="http://schemas.microsoft.com/office/drawing/2018/sketchyshapes" sd="1219033472">
                  <a:custGeom>
                    <a:avLst/>
                    <a:gdLst>
                      <a:gd name="connsiteX0" fmla="*/ 0 w 9661314"/>
                      <a:gd name="connsiteY0" fmla="*/ 2781300 h 2781300"/>
                      <a:gd name="connsiteX1" fmla="*/ 57150 w 9661314"/>
                      <a:gd name="connsiteY1" fmla="*/ 2647950 h 2781300"/>
                      <a:gd name="connsiteX2" fmla="*/ 95250 w 9661314"/>
                      <a:gd name="connsiteY2" fmla="*/ 2533650 h 2781300"/>
                      <a:gd name="connsiteX3" fmla="*/ 114300 w 9661314"/>
                      <a:gd name="connsiteY3" fmla="*/ 2476500 h 2781300"/>
                      <a:gd name="connsiteX4" fmla="*/ 190500 w 9661314"/>
                      <a:gd name="connsiteY4" fmla="*/ 2305050 h 2781300"/>
                      <a:gd name="connsiteX5" fmla="*/ 228600 w 9661314"/>
                      <a:gd name="connsiteY5" fmla="*/ 2095500 h 2781300"/>
                      <a:gd name="connsiteX6" fmla="*/ 285750 w 9661314"/>
                      <a:gd name="connsiteY6" fmla="*/ 1885950 h 2781300"/>
                      <a:gd name="connsiteX7" fmla="*/ 323850 w 9661314"/>
                      <a:gd name="connsiteY7" fmla="*/ 1790700 h 2781300"/>
                      <a:gd name="connsiteX8" fmla="*/ 342900 w 9661314"/>
                      <a:gd name="connsiteY8" fmla="*/ 1714500 h 2781300"/>
                      <a:gd name="connsiteX9" fmla="*/ 495300 w 9661314"/>
                      <a:gd name="connsiteY9" fmla="*/ 1524000 h 2781300"/>
                      <a:gd name="connsiteX10" fmla="*/ 533400 w 9661314"/>
                      <a:gd name="connsiteY10" fmla="*/ 1466850 h 2781300"/>
                      <a:gd name="connsiteX11" fmla="*/ 590550 w 9661314"/>
                      <a:gd name="connsiteY11" fmla="*/ 1428750 h 2781300"/>
                      <a:gd name="connsiteX12" fmla="*/ 666750 w 9661314"/>
                      <a:gd name="connsiteY12" fmla="*/ 1352550 h 2781300"/>
                      <a:gd name="connsiteX13" fmla="*/ 819150 w 9661314"/>
                      <a:gd name="connsiteY13" fmla="*/ 1257300 h 2781300"/>
                      <a:gd name="connsiteX14" fmla="*/ 895350 w 9661314"/>
                      <a:gd name="connsiteY14" fmla="*/ 1238250 h 2781300"/>
                      <a:gd name="connsiteX15" fmla="*/ 1181100 w 9661314"/>
                      <a:gd name="connsiteY15" fmla="*/ 1371600 h 2781300"/>
                      <a:gd name="connsiteX16" fmla="*/ 1200150 w 9661314"/>
                      <a:gd name="connsiteY16" fmla="*/ 1447800 h 2781300"/>
                      <a:gd name="connsiteX17" fmla="*/ 1238250 w 9661314"/>
                      <a:gd name="connsiteY17" fmla="*/ 1295400 h 2781300"/>
                      <a:gd name="connsiteX18" fmla="*/ 1257300 w 9661314"/>
                      <a:gd name="connsiteY18" fmla="*/ 1219200 h 2781300"/>
                      <a:gd name="connsiteX19" fmla="*/ 1295400 w 9661314"/>
                      <a:gd name="connsiteY19" fmla="*/ 1162050 h 2781300"/>
                      <a:gd name="connsiteX20" fmla="*/ 1352550 w 9661314"/>
                      <a:gd name="connsiteY20" fmla="*/ 1047750 h 2781300"/>
                      <a:gd name="connsiteX21" fmla="*/ 1409700 w 9661314"/>
                      <a:gd name="connsiteY21" fmla="*/ 1028700 h 2781300"/>
                      <a:gd name="connsiteX22" fmla="*/ 1485900 w 9661314"/>
                      <a:gd name="connsiteY22" fmla="*/ 1047750 h 2781300"/>
                      <a:gd name="connsiteX23" fmla="*/ 1524000 w 9661314"/>
                      <a:gd name="connsiteY23" fmla="*/ 1123950 h 2781300"/>
                      <a:gd name="connsiteX24" fmla="*/ 1543050 w 9661314"/>
                      <a:gd name="connsiteY24" fmla="*/ 1238250 h 2781300"/>
                      <a:gd name="connsiteX25" fmla="*/ 1562100 w 9661314"/>
                      <a:gd name="connsiteY25" fmla="*/ 1295400 h 2781300"/>
                      <a:gd name="connsiteX26" fmla="*/ 1581150 w 9661314"/>
                      <a:gd name="connsiteY26" fmla="*/ 1447800 h 2781300"/>
                      <a:gd name="connsiteX27" fmla="*/ 1619250 w 9661314"/>
                      <a:gd name="connsiteY27" fmla="*/ 1504950 h 2781300"/>
                      <a:gd name="connsiteX28" fmla="*/ 1638300 w 9661314"/>
                      <a:gd name="connsiteY28" fmla="*/ 1562100 h 2781300"/>
                      <a:gd name="connsiteX29" fmla="*/ 1695450 w 9661314"/>
                      <a:gd name="connsiteY29" fmla="*/ 1543050 h 2781300"/>
                      <a:gd name="connsiteX30" fmla="*/ 1790700 w 9661314"/>
                      <a:gd name="connsiteY30" fmla="*/ 1428750 h 2781300"/>
                      <a:gd name="connsiteX31" fmla="*/ 1809750 w 9661314"/>
                      <a:gd name="connsiteY31" fmla="*/ 1371600 h 2781300"/>
                      <a:gd name="connsiteX32" fmla="*/ 1866900 w 9661314"/>
                      <a:gd name="connsiteY32" fmla="*/ 1066800 h 2781300"/>
                      <a:gd name="connsiteX33" fmla="*/ 1924050 w 9661314"/>
                      <a:gd name="connsiteY33" fmla="*/ 952500 h 2781300"/>
                      <a:gd name="connsiteX34" fmla="*/ 2000250 w 9661314"/>
                      <a:gd name="connsiteY34" fmla="*/ 838200 h 2781300"/>
                      <a:gd name="connsiteX35" fmla="*/ 2038350 w 9661314"/>
                      <a:gd name="connsiteY35" fmla="*/ 742950 h 2781300"/>
                      <a:gd name="connsiteX36" fmla="*/ 2076450 w 9661314"/>
                      <a:gd name="connsiteY36" fmla="*/ 666750 h 2781300"/>
                      <a:gd name="connsiteX37" fmla="*/ 2152650 w 9661314"/>
                      <a:gd name="connsiteY37" fmla="*/ 457200 h 2781300"/>
                      <a:gd name="connsiteX38" fmla="*/ 2286000 w 9661314"/>
                      <a:gd name="connsiteY38" fmla="*/ 552450 h 2781300"/>
                      <a:gd name="connsiteX39" fmla="*/ 2362200 w 9661314"/>
                      <a:gd name="connsiteY39" fmla="*/ 666750 h 2781300"/>
                      <a:gd name="connsiteX40" fmla="*/ 2381250 w 9661314"/>
                      <a:gd name="connsiteY40" fmla="*/ 742950 h 2781300"/>
                      <a:gd name="connsiteX41" fmla="*/ 2457450 w 9661314"/>
                      <a:gd name="connsiteY41" fmla="*/ 914400 h 2781300"/>
                      <a:gd name="connsiteX42" fmla="*/ 2495550 w 9661314"/>
                      <a:gd name="connsiteY42" fmla="*/ 1066800 h 2781300"/>
                      <a:gd name="connsiteX43" fmla="*/ 2476500 w 9661314"/>
                      <a:gd name="connsiteY43" fmla="*/ 1200150 h 2781300"/>
                      <a:gd name="connsiteX44" fmla="*/ 2476500 w 9661314"/>
                      <a:gd name="connsiteY44" fmla="*/ 1409700 h 2781300"/>
                      <a:gd name="connsiteX45" fmla="*/ 2590800 w 9661314"/>
                      <a:gd name="connsiteY45" fmla="*/ 1466850 h 2781300"/>
                      <a:gd name="connsiteX46" fmla="*/ 2647950 w 9661314"/>
                      <a:gd name="connsiteY46" fmla="*/ 1504950 h 2781300"/>
                      <a:gd name="connsiteX47" fmla="*/ 2800350 w 9661314"/>
                      <a:gd name="connsiteY47" fmla="*/ 1485900 h 2781300"/>
                      <a:gd name="connsiteX48" fmla="*/ 2838450 w 9661314"/>
                      <a:gd name="connsiteY48" fmla="*/ 1409700 h 2781300"/>
                      <a:gd name="connsiteX49" fmla="*/ 2933700 w 9661314"/>
                      <a:gd name="connsiteY49" fmla="*/ 1314450 h 2781300"/>
                      <a:gd name="connsiteX50" fmla="*/ 2971800 w 9661314"/>
                      <a:gd name="connsiteY50" fmla="*/ 1371600 h 2781300"/>
                      <a:gd name="connsiteX51" fmla="*/ 3009900 w 9661314"/>
                      <a:gd name="connsiteY51" fmla="*/ 1485900 h 2781300"/>
                      <a:gd name="connsiteX52" fmla="*/ 3028950 w 9661314"/>
                      <a:gd name="connsiteY52" fmla="*/ 1638300 h 2781300"/>
                      <a:gd name="connsiteX53" fmla="*/ 3124200 w 9661314"/>
                      <a:gd name="connsiteY53" fmla="*/ 1752600 h 2781300"/>
                      <a:gd name="connsiteX54" fmla="*/ 3295650 w 9661314"/>
                      <a:gd name="connsiteY54" fmla="*/ 1733550 h 2781300"/>
                      <a:gd name="connsiteX55" fmla="*/ 3409950 w 9661314"/>
                      <a:gd name="connsiteY55" fmla="*/ 1600200 h 2781300"/>
                      <a:gd name="connsiteX56" fmla="*/ 3429000 w 9661314"/>
                      <a:gd name="connsiteY56" fmla="*/ 1543050 h 2781300"/>
                      <a:gd name="connsiteX57" fmla="*/ 3467100 w 9661314"/>
                      <a:gd name="connsiteY57" fmla="*/ 1485900 h 2781300"/>
                      <a:gd name="connsiteX58" fmla="*/ 3505200 w 9661314"/>
                      <a:gd name="connsiteY58" fmla="*/ 1390650 h 2781300"/>
                      <a:gd name="connsiteX59" fmla="*/ 3543300 w 9661314"/>
                      <a:gd name="connsiteY59" fmla="*/ 1333500 h 2781300"/>
                      <a:gd name="connsiteX60" fmla="*/ 3600450 w 9661314"/>
                      <a:gd name="connsiteY60" fmla="*/ 1162050 h 2781300"/>
                      <a:gd name="connsiteX61" fmla="*/ 3638550 w 9661314"/>
                      <a:gd name="connsiteY61" fmla="*/ 1047750 h 2781300"/>
                      <a:gd name="connsiteX62" fmla="*/ 3657600 w 9661314"/>
                      <a:gd name="connsiteY62" fmla="*/ 990600 h 2781300"/>
                      <a:gd name="connsiteX63" fmla="*/ 3790950 w 9661314"/>
                      <a:gd name="connsiteY63" fmla="*/ 933450 h 2781300"/>
                      <a:gd name="connsiteX64" fmla="*/ 3848100 w 9661314"/>
                      <a:gd name="connsiteY64" fmla="*/ 971550 h 2781300"/>
                      <a:gd name="connsiteX65" fmla="*/ 3924300 w 9661314"/>
                      <a:gd name="connsiteY65" fmla="*/ 1123950 h 2781300"/>
                      <a:gd name="connsiteX66" fmla="*/ 3943350 w 9661314"/>
                      <a:gd name="connsiteY66" fmla="*/ 1257300 h 2781300"/>
                      <a:gd name="connsiteX67" fmla="*/ 3962400 w 9661314"/>
                      <a:gd name="connsiteY67" fmla="*/ 1352550 h 2781300"/>
                      <a:gd name="connsiteX68" fmla="*/ 4019550 w 9661314"/>
                      <a:gd name="connsiteY68" fmla="*/ 1733550 h 2781300"/>
                      <a:gd name="connsiteX69" fmla="*/ 4038600 w 9661314"/>
                      <a:gd name="connsiteY69" fmla="*/ 1790700 h 2781300"/>
                      <a:gd name="connsiteX70" fmla="*/ 4076700 w 9661314"/>
                      <a:gd name="connsiteY70" fmla="*/ 1885950 h 2781300"/>
                      <a:gd name="connsiteX71" fmla="*/ 4114800 w 9661314"/>
                      <a:gd name="connsiteY71" fmla="*/ 1962150 h 2781300"/>
                      <a:gd name="connsiteX72" fmla="*/ 4171950 w 9661314"/>
                      <a:gd name="connsiteY72" fmla="*/ 2000250 h 2781300"/>
                      <a:gd name="connsiteX73" fmla="*/ 4324350 w 9661314"/>
                      <a:gd name="connsiteY73" fmla="*/ 2095500 h 2781300"/>
                      <a:gd name="connsiteX74" fmla="*/ 4381500 w 9661314"/>
                      <a:gd name="connsiteY74" fmla="*/ 2152650 h 2781300"/>
                      <a:gd name="connsiteX75" fmla="*/ 4438650 w 9661314"/>
                      <a:gd name="connsiteY75" fmla="*/ 2171700 h 2781300"/>
                      <a:gd name="connsiteX76" fmla="*/ 4514850 w 9661314"/>
                      <a:gd name="connsiteY76" fmla="*/ 2209800 h 2781300"/>
                      <a:gd name="connsiteX77" fmla="*/ 4572000 w 9661314"/>
                      <a:gd name="connsiteY77" fmla="*/ 2266950 h 2781300"/>
                      <a:gd name="connsiteX78" fmla="*/ 4724400 w 9661314"/>
                      <a:gd name="connsiteY78" fmla="*/ 2305050 h 2781300"/>
                      <a:gd name="connsiteX79" fmla="*/ 4991100 w 9661314"/>
                      <a:gd name="connsiteY79" fmla="*/ 2286000 h 2781300"/>
                      <a:gd name="connsiteX80" fmla="*/ 5124450 w 9661314"/>
                      <a:gd name="connsiteY80" fmla="*/ 2228850 h 2781300"/>
                      <a:gd name="connsiteX81" fmla="*/ 5238750 w 9661314"/>
                      <a:gd name="connsiteY81" fmla="*/ 2171700 h 2781300"/>
                      <a:gd name="connsiteX82" fmla="*/ 5276850 w 9661314"/>
                      <a:gd name="connsiteY82" fmla="*/ 2114550 h 2781300"/>
                      <a:gd name="connsiteX83" fmla="*/ 5448300 w 9661314"/>
                      <a:gd name="connsiteY83" fmla="*/ 1962150 h 2781300"/>
                      <a:gd name="connsiteX84" fmla="*/ 5486400 w 9661314"/>
                      <a:gd name="connsiteY84" fmla="*/ 1905000 h 2781300"/>
                      <a:gd name="connsiteX85" fmla="*/ 5562600 w 9661314"/>
                      <a:gd name="connsiteY85" fmla="*/ 1752600 h 2781300"/>
                      <a:gd name="connsiteX86" fmla="*/ 5695950 w 9661314"/>
                      <a:gd name="connsiteY86" fmla="*/ 1524000 h 2781300"/>
                      <a:gd name="connsiteX87" fmla="*/ 5753100 w 9661314"/>
                      <a:gd name="connsiteY87" fmla="*/ 1352550 h 2781300"/>
                      <a:gd name="connsiteX88" fmla="*/ 5772150 w 9661314"/>
                      <a:gd name="connsiteY88" fmla="*/ 1295400 h 2781300"/>
                      <a:gd name="connsiteX89" fmla="*/ 5791200 w 9661314"/>
                      <a:gd name="connsiteY89" fmla="*/ 1238250 h 2781300"/>
                      <a:gd name="connsiteX90" fmla="*/ 5829300 w 9661314"/>
                      <a:gd name="connsiteY90" fmla="*/ 1047750 h 2781300"/>
                      <a:gd name="connsiteX91" fmla="*/ 5886450 w 9661314"/>
                      <a:gd name="connsiteY91" fmla="*/ 800100 h 2781300"/>
                      <a:gd name="connsiteX92" fmla="*/ 5962650 w 9661314"/>
                      <a:gd name="connsiteY92" fmla="*/ 609600 h 2781300"/>
                      <a:gd name="connsiteX93" fmla="*/ 6000750 w 9661314"/>
                      <a:gd name="connsiteY93" fmla="*/ 457200 h 2781300"/>
                      <a:gd name="connsiteX94" fmla="*/ 6038850 w 9661314"/>
                      <a:gd name="connsiteY94" fmla="*/ 381000 h 2781300"/>
                      <a:gd name="connsiteX95" fmla="*/ 6096000 w 9661314"/>
                      <a:gd name="connsiteY95" fmla="*/ 361950 h 2781300"/>
                      <a:gd name="connsiteX96" fmla="*/ 6191250 w 9661314"/>
                      <a:gd name="connsiteY96" fmla="*/ 400050 h 2781300"/>
                      <a:gd name="connsiteX97" fmla="*/ 6286500 w 9661314"/>
                      <a:gd name="connsiteY97" fmla="*/ 533400 h 2781300"/>
                      <a:gd name="connsiteX98" fmla="*/ 6343650 w 9661314"/>
                      <a:gd name="connsiteY98" fmla="*/ 647700 h 2781300"/>
                      <a:gd name="connsiteX99" fmla="*/ 6438900 w 9661314"/>
                      <a:gd name="connsiteY99" fmla="*/ 1028700 h 2781300"/>
                      <a:gd name="connsiteX100" fmla="*/ 6457950 w 9661314"/>
                      <a:gd name="connsiteY100" fmla="*/ 1200150 h 2781300"/>
                      <a:gd name="connsiteX101" fmla="*/ 6477000 w 9661314"/>
                      <a:gd name="connsiteY101" fmla="*/ 1143000 h 2781300"/>
                      <a:gd name="connsiteX102" fmla="*/ 6572250 w 9661314"/>
                      <a:gd name="connsiteY102" fmla="*/ 1009650 h 2781300"/>
                      <a:gd name="connsiteX103" fmla="*/ 6629400 w 9661314"/>
                      <a:gd name="connsiteY103" fmla="*/ 971550 h 2781300"/>
                      <a:gd name="connsiteX104" fmla="*/ 6743700 w 9661314"/>
                      <a:gd name="connsiteY104" fmla="*/ 1143000 h 2781300"/>
                      <a:gd name="connsiteX105" fmla="*/ 6781800 w 9661314"/>
                      <a:gd name="connsiteY105" fmla="*/ 1257300 h 2781300"/>
                      <a:gd name="connsiteX106" fmla="*/ 6858000 w 9661314"/>
                      <a:gd name="connsiteY106" fmla="*/ 1333500 h 2781300"/>
                      <a:gd name="connsiteX107" fmla="*/ 6934200 w 9661314"/>
                      <a:gd name="connsiteY107" fmla="*/ 1257300 h 2781300"/>
                      <a:gd name="connsiteX108" fmla="*/ 6953250 w 9661314"/>
                      <a:gd name="connsiteY108" fmla="*/ 1104900 h 2781300"/>
                      <a:gd name="connsiteX109" fmla="*/ 6972300 w 9661314"/>
                      <a:gd name="connsiteY109" fmla="*/ 1047750 h 2781300"/>
                      <a:gd name="connsiteX110" fmla="*/ 7029450 w 9661314"/>
                      <a:gd name="connsiteY110" fmla="*/ 1066800 h 2781300"/>
                      <a:gd name="connsiteX111" fmla="*/ 7105650 w 9661314"/>
                      <a:gd name="connsiteY111" fmla="*/ 1162050 h 2781300"/>
                      <a:gd name="connsiteX112" fmla="*/ 7219950 w 9661314"/>
                      <a:gd name="connsiteY112" fmla="*/ 1333500 h 2781300"/>
                      <a:gd name="connsiteX113" fmla="*/ 7277100 w 9661314"/>
                      <a:gd name="connsiteY113" fmla="*/ 1352550 h 2781300"/>
                      <a:gd name="connsiteX114" fmla="*/ 7315200 w 9661314"/>
                      <a:gd name="connsiteY114" fmla="*/ 1295400 h 2781300"/>
                      <a:gd name="connsiteX115" fmla="*/ 7353300 w 9661314"/>
                      <a:gd name="connsiteY115" fmla="*/ 1047750 h 2781300"/>
                      <a:gd name="connsiteX116" fmla="*/ 7391400 w 9661314"/>
                      <a:gd name="connsiteY116" fmla="*/ 876300 h 2781300"/>
                      <a:gd name="connsiteX117" fmla="*/ 7429500 w 9661314"/>
                      <a:gd name="connsiteY117" fmla="*/ 800100 h 2781300"/>
                      <a:gd name="connsiteX118" fmla="*/ 7448550 w 9661314"/>
                      <a:gd name="connsiteY118" fmla="*/ 742950 h 2781300"/>
                      <a:gd name="connsiteX119" fmla="*/ 7524750 w 9661314"/>
                      <a:gd name="connsiteY119" fmla="*/ 628650 h 2781300"/>
                      <a:gd name="connsiteX120" fmla="*/ 7562850 w 9661314"/>
                      <a:gd name="connsiteY120" fmla="*/ 571500 h 2781300"/>
                      <a:gd name="connsiteX121" fmla="*/ 7600950 w 9661314"/>
                      <a:gd name="connsiteY121" fmla="*/ 495300 h 2781300"/>
                      <a:gd name="connsiteX122" fmla="*/ 7677150 w 9661314"/>
                      <a:gd name="connsiteY122" fmla="*/ 381000 h 2781300"/>
                      <a:gd name="connsiteX123" fmla="*/ 7696200 w 9661314"/>
                      <a:gd name="connsiteY123" fmla="*/ 323850 h 2781300"/>
                      <a:gd name="connsiteX124" fmla="*/ 7734300 w 9661314"/>
                      <a:gd name="connsiteY124" fmla="*/ 247650 h 2781300"/>
                      <a:gd name="connsiteX125" fmla="*/ 7772400 w 9661314"/>
                      <a:gd name="connsiteY125" fmla="*/ 95250 h 2781300"/>
                      <a:gd name="connsiteX126" fmla="*/ 7905750 w 9661314"/>
                      <a:gd name="connsiteY126" fmla="*/ 0 h 2781300"/>
                      <a:gd name="connsiteX127" fmla="*/ 8058150 w 9661314"/>
                      <a:gd name="connsiteY127" fmla="*/ 19050 h 2781300"/>
                      <a:gd name="connsiteX128" fmla="*/ 8153400 w 9661314"/>
                      <a:gd name="connsiteY128" fmla="*/ 171450 h 2781300"/>
                      <a:gd name="connsiteX129" fmla="*/ 8172450 w 9661314"/>
                      <a:gd name="connsiteY129" fmla="*/ 609600 h 2781300"/>
                      <a:gd name="connsiteX130" fmla="*/ 8191500 w 9661314"/>
                      <a:gd name="connsiteY130" fmla="*/ 666750 h 2781300"/>
                      <a:gd name="connsiteX131" fmla="*/ 8248650 w 9661314"/>
                      <a:gd name="connsiteY131" fmla="*/ 723900 h 2781300"/>
                      <a:gd name="connsiteX132" fmla="*/ 8324850 w 9661314"/>
                      <a:gd name="connsiteY132" fmla="*/ 838200 h 2781300"/>
                      <a:gd name="connsiteX133" fmla="*/ 8382000 w 9661314"/>
                      <a:gd name="connsiteY133" fmla="*/ 857250 h 2781300"/>
                      <a:gd name="connsiteX134" fmla="*/ 8439150 w 9661314"/>
                      <a:gd name="connsiteY134" fmla="*/ 819150 h 2781300"/>
                      <a:gd name="connsiteX135" fmla="*/ 8629650 w 9661314"/>
                      <a:gd name="connsiteY135" fmla="*/ 609600 h 2781300"/>
                      <a:gd name="connsiteX136" fmla="*/ 8667750 w 9661314"/>
                      <a:gd name="connsiteY136" fmla="*/ 533400 h 2781300"/>
                      <a:gd name="connsiteX137" fmla="*/ 8724900 w 9661314"/>
                      <a:gd name="connsiteY137" fmla="*/ 419100 h 2781300"/>
                      <a:gd name="connsiteX138" fmla="*/ 8782050 w 9661314"/>
                      <a:gd name="connsiteY138" fmla="*/ 457200 h 2781300"/>
                      <a:gd name="connsiteX139" fmla="*/ 8858250 w 9661314"/>
                      <a:gd name="connsiteY139" fmla="*/ 590550 h 2781300"/>
                      <a:gd name="connsiteX140" fmla="*/ 8915400 w 9661314"/>
                      <a:gd name="connsiteY140" fmla="*/ 647700 h 2781300"/>
                      <a:gd name="connsiteX141" fmla="*/ 8972550 w 9661314"/>
                      <a:gd name="connsiteY141" fmla="*/ 781050 h 2781300"/>
                      <a:gd name="connsiteX142" fmla="*/ 9010650 w 9661314"/>
                      <a:gd name="connsiteY142" fmla="*/ 857250 h 2781300"/>
                      <a:gd name="connsiteX143" fmla="*/ 9048750 w 9661314"/>
                      <a:gd name="connsiteY143" fmla="*/ 971550 h 2781300"/>
                      <a:gd name="connsiteX144" fmla="*/ 9067800 w 9661314"/>
                      <a:gd name="connsiteY144" fmla="*/ 1028700 h 2781300"/>
                      <a:gd name="connsiteX145" fmla="*/ 9086850 w 9661314"/>
                      <a:gd name="connsiteY145" fmla="*/ 1085850 h 2781300"/>
                      <a:gd name="connsiteX146" fmla="*/ 9124950 w 9661314"/>
                      <a:gd name="connsiteY146" fmla="*/ 1219200 h 2781300"/>
                      <a:gd name="connsiteX147" fmla="*/ 9239250 w 9661314"/>
                      <a:gd name="connsiteY147" fmla="*/ 1428750 h 2781300"/>
                      <a:gd name="connsiteX148" fmla="*/ 9277350 w 9661314"/>
                      <a:gd name="connsiteY148" fmla="*/ 1562100 h 2781300"/>
                      <a:gd name="connsiteX149" fmla="*/ 9315450 w 9661314"/>
                      <a:gd name="connsiteY149" fmla="*/ 1638300 h 2781300"/>
                      <a:gd name="connsiteX150" fmla="*/ 9372600 w 9661314"/>
                      <a:gd name="connsiteY150" fmla="*/ 1752600 h 2781300"/>
                      <a:gd name="connsiteX151" fmla="*/ 9391650 w 9661314"/>
                      <a:gd name="connsiteY151" fmla="*/ 1828800 h 2781300"/>
                      <a:gd name="connsiteX152" fmla="*/ 9467850 w 9661314"/>
                      <a:gd name="connsiteY152" fmla="*/ 1943100 h 2781300"/>
                      <a:gd name="connsiteX153" fmla="*/ 9505950 w 9661314"/>
                      <a:gd name="connsiteY153" fmla="*/ 2000250 h 2781300"/>
                      <a:gd name="connsiteX154" fmla="*/ 9601200 w 9661314"/>
                      <a:gd name="connsiteY154" fmla="*/ 2152650 h 2781300"/>
                      <a:gd name="connsiteX155" fmla="*/ 9639300 w 9661314"/>
                      <a:gd name="connsiteY155" fmla="*/ 2209800 h 2781300"/>
                      <a:gd name="connsiteX156" fmla="*/ 9658350 w 9661314"/>
                      <a:gd name="connsiteY156" fmla="*/ 2400300 h 27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9661314" h="2781300" extrusionOk="0">
                        <a:moveTo>
                          <a:pt x="0" y="2781300"/>
                        </a:moveTo>
                        <a:cubicBezTo>
                          <a:pt x="13364" y="2733343"/>
                          <a:pt x="39242" y="2693293"/>
                          <a:pt x="57150" y="2647950"/>
                        </a:cubicBezTo>
                        <a:cubicBezTo>
                          <a:pt x="75140" y="2611218"/>
                          <a:pt x="79109" y="2571859"/>
                          <a:pt x="95250" y="2533650"/>
                        </a:cubicBezTo>
                        <a:cubicBezTo>
                          <a:pt x="100590" y="2515587"/>
                          <a:pt x="102821" y="2495087"/>
                          <a:pt x="114300" y="2476500"/>
                        </a:cubicBezTo>
                        <a:cubicBezTo>
                          <a:pt x="162169" y="2400256"/>
                          <a:pt x="163713" y="2414065"/>
                          <a:pt x="190500" y="2305050"/>
                        </a:cubicBezTo>
                        <a:cubicBezTo>
                          <a:pt x="255023" y="2080109"/>
                          <a:pt x="163944" y="2429378"/>
                          <a:pt x="228600" y="2095500"/>
                        </a:cubicBezTo>
                        <a:cubicBezTo>
                          <a:pt x="234735" y="2038265"/>
                          <a:pt x="256802" y="1953676"/>
                          <a:pt x="285750" y="1885950"/>
                        </a:cubicBezTo>
                        <a:cubicBezTo>
                          <a:pt x="297413" y="1850646"/>
                          <a:pt x="311376" y="1825448"/>
                          <a:pt x="323850" y="1790700"/>
                        </a:cubicBezTo>
                        <a:cubicBezTo>
                          <a:pt x="332660" y="1766159"/>
                          <a:pt x="333832" y="1738553"/>
                          <a:pt x="342900" y="1714500"/>
                        </a:cubicBezTo>
                        <a:cubicBezTo>
                          <a:pt x="408175" y="1582096"/>
                          <a:pt x="415470" y="1627494"/>
                          <a:pt x="495300" y="1524000"/>
                        </a:cubicBezTo>
                        <a:cubicBezTo>
                          <a:pt x="510724" y="1507397"/>
                          <a:pt x="517332" y="1484287"/>
                          <a:pt x="533400" y="1466850"/>
                        </a:cubicBezTo>
                        <a:cubicBezTo>
                          <a:pt x="550596" y="1452212"/>
                          <a:pt x="575102" y="1446020"/>
                          <a:pt x="590550" y="1428750"/>
                        </a:cubicBezTo>
                        <a:cubicBezTo>
                          <a:pt x="618968" y="1404371"/>
                          <a:pt x="641105" y="1369676"/>
                          <a:pt x="666750" y="1352550"/>
                        </a:cubicBezTo>
                        <a:cubicBezTo>
                          <a:pt x="708923" y="1313673"/>
                          <a:pt x="754600" y="1272752"/>
                          <a:pt x="819150" y="1257300"/>
                        </a:cubicBezTo>
                        <a:cubicBezTo>
                          <a:pt x="842883" y="1248051"/>
                          <a:pt x="868727" y="1242107"/>
                          <a:pt x="895350" y="1238250"/>
                        </a:cubicBezTo>
                        <a:cubicBezTo>
                          <a:pt x="1056624" y="1276569"/>
                          <a:pt x="1105004" y="1249236"/>
                          <a:pt x="1181100" y="1371600"/>
                        </a:cubicBezTo>
                        <a:cubicBezTo>
                          <a:pt x="1190929" y="1398380"/>
                          <a:pt x="1196962" y="1424750"/>
                          <a:pt x="1200150" y="1447800"/>
                        </a:cubicBezTo>
                        <a:cubicBezTo>
                          <a:pt x="1215240" y="1405318"/>
                          <a:pt x="1223168" y="1334639"/>
                          <a:pt x="1238250" y="1295400"/>
                        </a:cubicBezTo>
                        <a:cubicBezTo>
                          <a:pt x="1243433" y="1271853"/>
                          <a:pt x="1237751" y="1241253"/>
                          <a:pt x="1257300" y="1219200"/>
                        </a:cubicBezTo>
                        <a:cubicBezTo>
                          <a:pt x="1270883" y="1201899"/>
                          <a:pt x="1283932" y="1183176"/>
                          <a:pt x="1295400" y="1162050"/>
                        </a:cubicBezTo>
                        <a:cubicBezTo>
                          <a:pt x="1319114" y="1111995"/>
                          <a:pt x="1302663" y="1083897"/>
                          <a:pt x="1352550" y="1047750"/>
                        </a:cubicBezTo>
                        <a:cubicBezTo>
                          <a:pt x="1368911" y="1035793"/>
                          <a:pt x="1389459" y="1038645"/>
                          <a:pt x="1409700" y="1028700"/>
                        </a:cubicBezTo>
                        <a:cubicBezTo>
                          <a:pt x="1433239" y="1038786"/>
                          <a:pt x="1465346" y="1030404"/>
                          <a:pt x="1485900" y="1047750"/>
                        </a:cubicBezTo>
                        <a:cubicBezTo>
                          <a:pt x="1509433" y="1066468"/>
                          <a:pt x="1515589" y="1091543"/>
                          <a:pt x="1524000" y="1123950"/>
                        </a:cubicBezTo>
                        <a:cubicBezTo>
                          <a:pt x="1538206" y="1162904"/>
                          <a:pt x="1529936" y="1201583"/>
                          <a:pt x="1543050" y="1238250"/>
                        </a:cubicBezTo>
                        <a:cubicBezTo>
                          <a:pt x="1547121" y="1258742"/>
                          <a:pt x="1555588" y="1275841"/>
                          <a:pt x="1562100" y="1295400"/>
                        </a:cubicBezTo>
                        <a:cubicBezTo>
                          <a:pt x="1574345" y="1341772"/>
                          <a:pt x="1571326" y="1392079"/>
                          <a:pt x="1581150" y="1447800"/>
                        </a:cubicBezTo>
                        <a:cubicBezTo>
                          <a:pt x="1584418" y="1468833"/>
                          <a:pt x="1611508" y="1482017"/>
                          <a:pt x="1619250" y="1504950"/>
                        </a:cubicBezTo>
                        <a:cubicBezTo>
                          <a:pt x="1626512" y="1523874"/>
                          <a:pt x="1633144" y="1546286"/>
                          <a:pt x="1638300" y="1562100"/>
                        </a:cubicBezTo>
                        <a:cubicBezTo>
                          <a:pt x="1660684" y="1555088"/>
                          <a:pt x="1678246" y="1556044"/>
                          <a:pt x="1695450" y="1543050"/>
                        </a:cubicBezTo>
                        <a:cubicBezTo>
                          <a:pt x="1731539" y="1523272"/>
                          <a:pt x="1770956" y="1456806"/>
                          <a:pt x="1790700" y="1428750"/>
                        </a:cubicBezTo>
                        <a:cubicBezTo>
                          <a:pt x="1802502" y="1410879"/>
                          <a:pt x="1804601" y="1391895"/>
                          <a:pt x="1809750" y="1371600"/>
                        </a:cubicBezTo>
                        <a:cubicBezTo>
                          <a:pt x="1820948" y="1323661"/>
                          <a:pt x="1838714" y="1120521"/>
                          <a:pt x="1866900" y="1066800"/>
                        </a:cubicBezTo>
                        <a:cubicBezTo>
                          <a:pt x="2063713" y="840466"/>
                          <a:pt x="1786921" y="1181518"/>
                          <a:pt x="1924050" y="952500"/>
                        </a:cubicBezTo>
                        <a:cubicBezTo>
                          <a:pt x="1942513" y="916220"/>
                          <a:pt x="1984258" y="880943"/>
                          <a:pt x="2000250" y="838200"/>
                        </a:cubicBezTo>
                        <a:cubicBezTo>
                          <a:pt x="2014492" y="804803"/>
                          <a:pt x="2021321" y="768588"/>
                          <a:pt x="2038350" y="742950"/>
                        </a:cubicBezTo>
                        <a:cubicBezTo>
                          <a:pt x="2048908" y="717454"/>
                          <a:pt x="2067686" y="696935"/>
                          <a:pt x="2076450" y="666750"/>
                        </a:cubicBezTo>
                        <a:cubicBezTo>
                          <a:pt x="2133419" y="430423"/>
                          <a:pt x="2079592" y="569636"/>
                          <a:pt x="2152650" y="457200"/>
                        </a:cubicBezTo>
                        <a:cubicBezTo>
                          <a:pt x="2260321" y="489528"/>
                          <a:pt x="2221552" y="457210"/>
                          <a:pt x="2286000" y="552450"/>
                        </a:cubicBezTo>
                        <a:cubicBezTo>
                          <a:pt x="2312259" y="589963"/>
                          <a:pt x="2362200" y="666749"/>
                          <a:pt x="2362200" y="666750"/>
                        </a:cubicBezTo>
                        <a:cubicBezTo>
                          <a:pt x="2369034" y="687255"/>
                          <a:pt x="2372595" y="713984"/>
                          <a:pt x="2381250" y="742950"/>
                        </a:cubicBezTo>
                        <a:cubicBezTo>
                          <a:pt x="2433183" y="919888"/>
                          <a:pt x="2403676" y="603078"/>
                          <a:pt x="2457450" y="914400"/>
                        </a:cubicBezTo>
                        <a:cubicBezTo>
                          <a:pt x="2476386" y="933561"/>
                          <a:pt x="2481130" y="1023553"/>
                          <a:pt x="2495550" y="1066800"/>
                        </a:cubicBezTo>
                        <a:cubicBezTo>
                          <a:pt x="2489351" y="1110664"/>
                          <a:pt x="2483490" y="1155164"/>
                          <a:pt x="2476500" y="1200150"/>
                        </a:cubicBezTo>
                        <a:cubicBezTo>
                          <a:pt x="2463460" y="1280841"/>
                          <a:pt x="2435777" y="1340044"/>
                          <a:pt x="2476500" y="1409700"/>
                        </a:cubicBezTo>
                        <a:cubicBezTo>
                          <a:pt x="2502413" y="1451197"/>
                          <a:pt x="2550458" y="1452211"/>
                          <a:pt x="2590800" y="1466850"/>
                        </a:cubicBezTo>
                        <a:cubicBezTo>
                          <a:pt x="2608740" y="1477979"/>
                          <a:pt x="2628832" y="1488839"/>
                          <a:pt x="2647950" y="1504950"/>
                        </a:cubicBezTo>
                        <a:cubicBezTo>
                          <a:pt x="2694075" y="1500334"/>
                          <a:pt x="2754222" y="1513892"/>
                          <a:pt x="2800350" y="1485900"/>
                        </a:cubicBezTo>
                        <a:cubicBezTo>
                          <a:pt x="2823537" y="1471260"/>
                          <a:pt x="2825523" y="1434461"/>
                          <a:pt x="2838450" y="1409700"/>
                        </a:cubicBezTo>
                        <a:cubicBezTo>
                          <a:pt x="2876253" y="1341193"/>
                          <a:pt x="2868669" y="1357677"/>
                          <a:pt x="2933700" y="1314450"/>
                        </a:cubicBezTo>
                        <a:cubicBezTo>
                          <a:pt x="2944610" y="1331415"/>
                          <a:pt x="2962621" y="1349153"/>
                          <a:pt x="2971800" y="1371600"/>
                        </a:cubicBezTo>
                        <a:cubicBezTo>
                          <a:pt x="2988111" y="1408300"/>
                          <a:pt x="3009900" y="1485901"/>
                          <a:pt x="3009900" y="1485900"/>
                        </a:cubicBezTo>
                        <a:cubicBezTo>
                          <a:pt x="3015357" y="1536915"/>
                          <a:pt x="3018312" y="1596677"/>
                          <a:pt x="3028950" y="1638300"/>
                        </a:cubicBezTo>
                        <a:cubicBezTo>
                          <a:pt x="3032906" y="1673728"/>
                          <a:pt x="3101430" y="1726244"/>
                          <a:pt x="3124200" y="1752600"/>
                        </a:cubicBezTo>
                        <a:cubicBezTo>
                          <a:pt x="3184060" y="1741062"/>
                          <a:pt x="3243973" y="1743223"/>
                          <a:pt x="3295650" y="1733550"/>
                        </a:cubicBezTo>
                        <a:cubicBezTo>
                          <a:pt x="3356002" y="1717824"/>
                          <a:pt x="3394760" y="1638361"/>
                          <a:pt x="3409950" y="1600200"/>
                        </a:cubicBezTo>
                        <a:cubicBezTo>
                          <a:pt x="3418983" y="1582536"/>
                          <a:pt x="3422778" y="1558429"/>
                          <a:pt x="3429000" y="1543050"/>
                        </a:cubicBezTo>
                        <a:cubicBezTo>
                          <a:pt x="3443793" y="1522852"/>
                          <a:pt x="3456552" y="1502551"/>
                          <a:pt x="3467100" y="1485900"/>
                        </a:cubicBezTo>
                        <a:cubicBezTo>
                          <a:pt x="3480332" y="1455540"/>
                          <a:pt x="3492672" y="1424605"/>
                          <a:pt x="3505200" y="1390650"/>
                        </a:cubicBezTo>
                        <a:cubicBezTo>
                          <a:pt x="3515262" y="1370602"/>
                          <a:pt x="3537086" y="1353724"/>
                          <a:pt x="3543300" y="1333500"/>
                        </a:cubicBezTo>
                        <a:cubicBezTo>
                          <a:pt x="3569306" y="1271088"/>
                          <a:pt x="3585537" y="1221026"/>
                          <a:pt x="3600450" y="1162050"/>
                        </a:cubicBezTo>
                        <a:cubicBezTo>
                          <a:pt x="3604954" y="1134629"/>
                          <a:pt x="3642950" y="1067741"/>
                          <a:pt x="3638550" y="1047750"/>
                        </a:cubicBezTo>
                        <a:cubicBezTo>
                          <a:pt x="3645197" y="1028753"/>
                          <a:pt x="3641087" y="1004227"/>
                          <a:pt x="3657600" y="990600"/>
                        </a:cubicBezTo>
                        <a:cubicBezTo>
                          <a:pt x="3734770" y="937314"/>
                          <a:pt x="3701085" y="957490"/>
                          <a:pt x="3790950" y="933450"/>
                        </a:cubicBezTo>
                        <a:cubicBezTo>
                          <a:pt x="3809930" y="943141"/>
                          <a:pt x="3832236" y="955125"/>
                          <a:pt x="3848100" y="971550"/>
                        </a:cubicBezTo>
                        <a:cubicBezTo>
                          <a:pt x="3889386" y="1016104"/>
                          <a:pt x="3908356" y="1078423"/>
                          <a:pt x="3924300" y="1123950"/>
                        </a:cubicBezTo>
                        <a:cubicBezTo>
                          <a:pt x="3933606" y="1165369"/>
                          <a:pt x="3938586" y="1206882"/>
                          <a:pt x="3943350" y="1257300"/>
                        </a:cubicBezTo>
                        <a:cubicBezTo>
                          <a:pt x="3953402" y="1291377"/>
                          <a:pt x="3962362" y="1317691"/>
                          <a:pt x="3962400" y="1352550"/>
                        </a:cubicBezTo>
                        <a:cubicBezTo>
                          <a:pt x="4029674" y="1853992"/>
                          <a:pt x="3935057" y="1482980"/>
                          <a:pt x="4019550" y="1733550"/>
                        </a:cubicBezTo>
                        <a:cubicBezTo>
                          <a:pt x="4025991" y="1748765"/>
                          <a:pt x="4031807" y="1773834"/>
                          <a:pt x="4038600" y="1790700"/>
                        </a:cubicBezTo>
                        <a:cubicBezTo>
                          <a:pt x="4044539" y="1821266"/>
                          <a:pt x="4062581" y="1848410"/>
                          <a:pt x="4076700" y="1885950"/>
                        </a:cubicBezTo>
                        <a:cubicBezTo>
                          <a:pt x="4085751" y="1909746"/>
                          <a:pt x="4092944" y="1944662"/>
                          <a:pt x="4114800" y="1962150"/>
                        </a:cubicBezTo>
                        <a:cubicBezTo>
                          <a:pt x="4131225" y="1980799"/>
                          <a:pt x="4155406" y="1985443"/>
                          <a:pt x="4171950" y="2000250"/>
                        </a:cubicBezTo>
                        <a:cubicBezTo>
                          <a:pt x="4294924" y="2098586"/>
                          <a:pt x="4166199" y="2032686"/>
                          <a:pt x="4324350" y="2095500"/>
                        </a:cubicBezTo>
                        <a:cubicBezTo>
                          <a:pt x="4342511" y="2117234"/>
                          <a:pt x="4361469" y="2136344"/>
                          <a:pt x="4381500" y="2152650"/>
                        </a:cubicBezTo>
                        <a:cubicBezTo>
                          <a:pt x="4396247" y="2162870"/>
                          <a:pt x="4418651" y="2161343"/>
                          <a:pt x="4438650" y="2171700"/>
                        </a:cubicBezTo>
                        <a:cubicBezTo>
                          <a:pt x="4464672" y="2183480"/>
                          <a:pt x="4494643" y="2195706"/>
                          <a:pt x="4514850" y="2209800"/>
                        </a:cubicBezTo>
                        <a:cubicBezTo>
                          <a:pt x="4536971" y="2224598"/>
                          <a:pt x="4551366" y="2248797"/>
                          <a:pt x="4572000" y="2266950"/>
                        </a:cubicBezTo>
                        <a:cubicBezTo>
                          <a:pt x="4597290" y="2283730"/>
                          <a:pt x="4710224" y="2302567"/>
                          <a:pt x="4724400" y="2305050"/>
                        </a:cubicBezTo>
                        <a:cubicBezTo>
                          <a:pt x="4808492" y="2307211"/>
                          <a:pt x="4909686" y="2297163"/>
                          <a:pt x="4991100" y="2286000"/>
                        </a:cubicBezTo>
                        <a:cubicBezTo>
                          <a:pt x="5098063" y="2272261"/>
                          <a:pt x="5041816" y="2268979"/>
                          <a:pt x="5124450" y="2228850"/>
                        </a:cubicBezTo>
                        <a:cubicBezTo>
                          <a:pt x="5277932" y="2160374"/>
                          <a:pt x="5097707" y="2309661"/>
                          <a:pt x="5238750" y="2171700"/>
                        </a:cubicBezTo>
                        <a:cubicBezTo>
                          <a:pt x="5251121" y="2152693"/>
                          <a:pt x="5260998" y="2134801"/>
                          <a:pt x="5276850" y="2114550"/>
                        </a:cubicBezTo>
                        <a:cubicBezTo>
                          <a:pt x="5353070" y="2006774"/>
                          <a:pt x="5284312" y="2218611"/>
                          <a:pt x="5448300" y="1962150"/>
                        </a:cubicBezTo>
                        <a:cubicBezTo>
                          <a:pt x="5456992" y="1942148"/>
                          <a:pt x="5472705" y="1926644"/>
                          <a:pt x="5486400" y="1905000"/>
                        </a:cubicBezTo>
                        <a:cubicBezTo>
                          <a:pt x="5514616" y="1851702"/>
                          <a:pt x="5521749" y="1794051"/>
                          <a:pt x="5562600" y="1752600"/>
                        </a:cubicBezTo>
                        <a:cubicBezTo>
                          <a:pt x="5624521" y="1675810"/>
                          <a:pt x="5662972" y="1641239"/>
                          <a:pt x="5695950" y="1524000"/>
                        </a:cubicBezTo>
                        <a:cubicBezTo>
                          <a:pt x="5729174" y="1463289"/>
                          <a:pt x="5738202" y="1408435"/>
                          <a:pt x="5753100" y="1352550"/>
                        </a:cubicBezTo>
                        <a:cubicBezTo>
                          <a:pt x="5765633" y="1330101"/>
                          <a:pt x="5773040" y="1303250"/>
                          <a:pt x="5772150" y="1295400"/>
                        </a:cubicBezTo>
                        <a:cubicBezTo>
                          <a:pt x="5775003" y="1277609"/>
                          <a:pt x="5790518" y="1258617"/>
                          <a:pt x="5791200" y="1238250"/>
                        </a:cubicBezTo>
                        <a:cubicBezTo>
                          <a:pt x="5810952" y="1179732"/>
                          <a:pt x="5823330" y="1107732"/>
                          <a:pt x="5829300" y="1047750"/>
                        </a:cubicBezTo>
                        <a:cubicBezTo>
                          <a:pt x="5848310" y="941428"/>
                          <a:pt x="5852624" y="909763"/>
                          <a:pt x="5886450" y="800100"/>
                        </a:cubicBezTo>
                        <a:cubicBezTo>
                          <a:pt x="5918193" y="741217"/>
                          <a:pt x="5959073" y="669427"/>
                          <a:pt x="5962650" y="609600"/>
                        </a:cubicBezTo>
                        <a:cubicBezTo>
                          <a:pt x="5976300" y="553563"/>
                          <a:pt x="5980529" y="504291"/>
                          <a:pt x="6000750" y="457200"/>
                        </a:cubicBezTo>
                        <a:cubicBezTo>
                          <a:pt x="6013286" y="430348"/>
                          <a:pt x="6019075" y="405437"/>
                          <a:pt x="6038850" y="381000"/>
                        </a:cubicBezTo>
                        <a:cubicBezTo>
                          <a:pt x="6055844" y="366450"/>
                          <a:pt x="6078936" y="365056"/>
                          <a:pt x="6096000" y="361950"/>
                        </a:cubicBezTo>
                        <a:cubicBezTo>
                          <a:pt x="6125912" y="368078"/>
                          <a:pt x="6163697" y="373882"/>
                          <a:pt x="6191250" y="400050"/>
                        </a:cubicBezTo>
                        <a:cubicBezTo>
                          <a:pt x="6242265" y="436695"/>
                          <a:pt x="6264801" y="479343"/>
                          <a:pt x="6286500" y="533400"/>
                        </a:cubicBezTo>
                        <a:cubicBezTo>
                          <a:pt x="6308172" y="569840"/>
                          <a:pt x="6322310" y="604822"/>
                          <a:pt x="6343650" y="647700"/>
                        </a:cubicBezTo>
                        <a:cubicBezTo>
                          <a:pt x="6386776" y="767838"/>
                          <a:pt x="6430909" y="910449"/>
                          <a:pt x="6438900" y="1028700"/>
                        </a:cubicBezTo>
                        <a:cubicBezTo>
                          <a:pt x="6438560" y="1093434"/>
                          <a:pt x="6450687" y="1154170"/>
                          <a:pt x="6457950" y="1200150"/>
                        </a:cubicBezTo>
                        <a:cubicBezTo>
                          <a:pt x="6461338" y="1180649"/>
                          <a:pt x="6468156" y="1157756"/>
                          <a:pt x="6477000" y="1143000"/>
                        </a:cubicBezTo>
                        <a:cubicBezTo>
                          <a:pt x="6487360" y="1121744"/>
                          <a:pt x="6562214" y="1019014"/>
                          <a:pt x="6572250" y="1009650"/>
                        </a:cubicBezTo>
                        <a:cubicBezTo>
                          <a:pt x="6589284" y="995776"/>
                          <a:pt x="6613617" y="983032"/>
                          <a:pt x="6629400" y="971550"/>
                        </a:cubicBezTo>
                        <a:cubicBezTo>
                          <a:pt x="6707251" y="1042990"/>
                          <a:pt x="6695699" y="1024177"/>
                          <a:pt x="6743700" y="1143000"/>
                        </a:cubicBezTo>
                        <a:cubicBezTo>
                          <a:pt x="6758908" y="1181234"/>
                          <a:pt x="6756838" y="1229614"/>
                          <a:pt x="6781800" y="1257300"/>
                        </a:cubicBezTo>
                        <a:cubicBezTo>
                          <a:pt x="6802159" y="1272166"/>
                          <a:pt x="6848979" y="1311425"/>
                          <a:pt x="6858000" y="1333500"/>
                        </a:cubicBezTo>
                        <a:cubicBezTo>
                          <a:pt x="6887210" y="1306585"/>
                          <a:pt x="6920236" y="1283786"/>
                          <a:pt x="6934200" y="1257300"/>
                        </a:cubicBezTo>
                        <a:cubicBezTo>
                          <a:pt x="6960858" y="1212371"/>
                          <a:pt x="6951226" y="1154156"/>
                          <a:pt x="6953250" y="1104900"/>
                        </a:cubicBezTo>
                        <a:cubicBezTo>
                          <a:pt x="6956558" y="1086436"/>
                          <a:pt x="6964142" y="1067745"/>
                          <a:pt x="6972300" y="1047750"/>
                        </a:cubicBezTo>
                        <a:cubicBezTo>
                          <a:pt x="6989868" y="1050518"/>
                          <a:pt x="7015746" y="1052165"/>
                          <a:pt x="7029450" y="1066800"/>
                        </a:cubicBezTo>
                        <a:cubicBezTo>
                          <a:pt x="7056997" y="1090634"/>
                          <a:pt x="7086333" y="1128246"/>
                          <a:pt x="7105650" y="1162050"/>
                        </a:cubicBezTo>
                        <a:cubicBezTo>
                          <a:pt x="7147995" y="1214945"/>
                          <a:pt x="7156496" y="1306102"/>
                          <a:pt x="7219950" y="1333500"/>
                        </a:cubicBezTo>
                        <a:cubicBezTo>
                          <a:pt x="7226143" y="1336138"/>
                          <a:pt x="7267074" y="1353860"/>
                          <a:pt x="7277100" y="1352550"/>
                        </a:cubicBezTo>
                        <a:cubicBezTo>
                          <a:pt x="7287314" y="1331302"/>
                          <a:pt x="7308470" y="1315681"/>
                          <a:pt x="7315200" y="1295400"/>
                        </a:cubicBezTo>
                        <a:cubicBezTo>
                          <a:pt x="7347811" y="1237847"/>
                          <a:pt x="7348213" y="1089470"/>
                          <a:pt x="7353300" y="1047750"/>
                        </a:cubicBezTo>
                        <a:cubicBezTo>
                          <a:pt x="7356213" y="1029591"/>
                          <a:pt x="7383254" y="900411"/>
                          <a:pt x="7391400" y="876300"/>
                        </a:cubicBezTo>
                        <a:cubicBezTo>
                          <a:pt x="7400873" y="850059"/>
                          <a:pt x="7415490" y="825936"/>
                          <a:pt x="7429500" y="800100"/>
                        </a:cubicBezTo>
                        <a:cubicBezTo>
                          <a:pt x="7438146" y="782442"/>
                          <a:pt x="7441263" y="760287"/>
                          <a:pt x="7448550" y="742950"/>
                        </a:cubicBezTo>
                        <a:cubicBezTo>
                          <a:pt x="7470525" y="695600"/>
                          <a:pt x="7497169" y="669184"/>
                          <a:pt x="7524750" y="628650"/>
                        </a:cubicBezTo>
                        <a:cubicBezTo>
                          <a:pt x="7538471" y="609603"/>
                          <a:pt x="7553401" y="593238"/>
                          <a:pt x="7562850" y="571500"/>
                        </a:cubicBezTo>
                        <a:cubicBezTo>
                          <a:pt x="7575188" y="546403"/>
                          <a:pt x="7591377" y="517321"/>
                          <a:pt x="7600950" y="495300"/>
                        </a:cubicBezTo>
                        <a:cubicBezTo>
                          <a:pt x="7618606" y="454194"/>
                          <a:pt x="7660228" y="420195"/>
                          <a:pt x="7677150" y="381000"/>
                        </a:cubicBezTo>
                        <a:cubicBezTo>
                          <a:pt x="7683414" y="359958"/>
                          <a:pt x="7689724" y="343015"/>
                          <a:pt x="7696200" y="323850"/>
                        </a:cubicBezTo>
                        <a:cubicBezTo>
                          <a:pt x="7706365" y="299719"/>
                          <a:pt x="7726884" y="278511"/>
                          <a:pt x="7734300" y="247650"/>
                        </a:cubicBezTo>
                        <a:cubicBezTo>
                          <a:pt x="7749037" y="204544"/>
                          <a:pt x="7733739" y="121406"/>
                          <a:pt x="7772400" y="95250"/>
                        </a:cubicBezTo>
                        <a:cubicBezTo>
                          <a:pt x="7863429" y="17558"/>
                          <a:pt x="7824854" y="54835"/>
                          <a:pt x="7905750" y="0"/>
                        </a:cubicBezTo>
                        <a:cubicBezTo>
                          <a:pt x="7958728" y="2499"/>
                          <a:pt x="8012226" y="-683"/>
                          <a:pt x="8058150" y="19050"/>
                        </a:cubicBezTo>
                        <a:cubicBezTo>
                          <a:pt x="8090281" y="34362"/>
                          <a:pt x="8140315" y="144538"/>
                          <a:pt x="8153400" y="171450"/>
                        </a:cubicBezTo>
                        <a:cubicBezTo>
                          <a:pt x="8154281" y="313604"/>
                          <a:pt x="8173720" y="476989"/>
                          <a:pt x="8172450" y="609600"/>
                        </a:cubicBezTo>
                        <a:cubicBezTo>
                          <a:pt x="8176612" y="630595"/>
                          <a:pt x="8180845" y="650159"/>
                          <a:pt x="8191500" y="666750"/>
                        </a:cubicBezTo>
                        <a:cubicBezTo>
                          <a:pt x="8205238" y="690758"/>
                          <a:pt x="8226148" y="704900"/>
                          <a:pt x="8248650" y="723900"/>
                        </a:cubicBezTo>
                        <a:cubicBezTo>
                          <a:pt x="8268709" y="783111"/>
                          <a:pt x="8266182" y="796271"/>
                          <a:pt x="8324850" y="838200"/>
                        </a:cubicBezTo>
                        <a:cubicBezTo>
                          <a:pt x="8341902" y="848384"/>
                          <a:pt x="8362906" y="848115"/>
                          <a:pt x="8382000" y="857250"/>
                        </a:cubicBezTo>
                        <a:cubicBezTo>
                          <a:pt x="8401396" y="846344"/>
                          <a:pt x="8422751" y="834002"/>
                          <a:pt x="8439150" y="819150"/>
                        </a:cubicBezTo>
                        <a:cubicBezTo>
                          <a:pt x="8508319" y="766058"/>
                          <a:pt x="8571558" y="686054"/>
                          <a:pt x="8629650" y="609600"/>
                        </a:cubicBezTo>
                        <a:cubicBezTo>
                          <a:pt x="8646998" y="589230"/>
                          <a:pt x="8654089" y="556974"/>
                          <a:pt x="8667750" y="533400"/>
                        </a:cubicBezTo>
                        <a:cubicBezTo>
                          <a:pt x="8728681" y="437591"/>
                          <a:pt x="8686903" y="525660"/>
                          <a:pt x="8724900" y="419100"/>
                        </a:cubicBezTo>
                        <a:cubicBezTo>
                          <a:pt x="8743881" y="433439"/>
                          <a:pt x="8765015" y="444431"/>
                          <a:pt x="8782050" y="457200"/>
                        </a:cubicBezTo>
                        <a:cubicBezTo>
                          <a:pt x="8830226" y="496337"/>
                          <a:pt x="8816752" y="533086"/>
                          <a:pt x="8858250" y="590550"/>
                        </a:cubicBezTo>
                        <a:cubicBezTo>
                          <a:pt x="8875387" y="611757"/>
                          <a:pt x="8896915" y="626404"/>
                          <a:pt x="8915400" y="647700"/>
                        </a:cubicBezTo>
                        <a:cubicBezTo>
                          <a:pt x="8960160" y="710756"/>
                          <a:pt x="8945097" y="718556"/>
                          <a:pt x="8972550" y="781050"/>
                        </a:cubicBezTo>
                        <a:cubicBezTo>
                          <a:pt x="8981173" y="810436"/>
                          <a:pt x="8999616" y="831342"/>
                          <a:pt x="9010650" y="857250"/>
                        </a:cubicBezTo>
                        <a:cubicBezTo>
                          <a:pt x="9027051" y="893861"/>
                          <a:pt x="9034348" y="932531"/>
                          <a:pt x="9048750" y="971550"/>
                        </a:cubicBezTo>
                        <a:cubicBezTo>
                          <a:pt x="9053682" y="988971"/>
                          <a:pt x="9068346" y="1020446"/>
                          <a:pt x="9067800" y="1028700"/>
                        </a:cubicBezTo>
                        <a:cubicBezTo>
                          <a:pt x="9075564" y="1045583"/>
                          <a:pt x="9082093" y="1065563"/>
                          <a:pt x="9086850" y="1085850"/>
                        </a:cubicBezTo>
                        <a:cubicBezTo>
                          <a:pt x="9092681" y="1116225"/>
                          <a:pt x="9104861" y="1188772"/>
                          <a:pt x="9124950" y="1219200"/>
                        </a:cubicBezTo>
                        <a:cubicBezTo>
                          <a:pt x="9188083" y="1352815"/>
                          <a:pt x="9176767" y="1338086"/>
                          <a:pt x="9239250" y="1428750"/>
                        </a:cubicBezTo>
                        <a:cubicBezTo>
                          <a:pt x="9254978" y="1465853"/>
                          <a:pt x="9264884" y="1528026"/>
                          <a:pt x="9277350" y="1562100"/>
                        </a:cubicBezTo>
                        <a:cubicBezTo>
                          <a:pt x="9291521" y="1584223"/>
                          <a:pt x="9303746" y="1616156"/>
                          <a:pt x="9315450" y="1638300"/>
                        </a:cubicBezTo>
                        <a:cubicBezTo>
                          <a:pt x="9360630" y="1747455"/>
                          <a:pt x="9315829" y="1657503"/>
                          <a:pt x="9372600" y="1752600"/>
                        </a:cubicBezTo>
                        <a:cubicBezTo>
                          <a:pt x="9381978" y="1775377"/>
                          <a:pt x="9380460" y="1808837"/>
                          <a:pt x="9391650" y="1828800"/>
                        </a:cubicBezTo>
                        <a:cubicBezTo>
                          <a:pt x="9419071" y="1874361"/>
                          <a:pt x="9448662" y="1903034"/>
                          <a:pt x="9467850" y="1943100"/>
                        </a:cubicBezTo>
                        <a:cubicBezTo>
                          <a:pt x="9481145" y="1961079"/>
                          <a:pt x="9497103" y="1977368"/>
                          <a:pt x="9505950" y="2000250"/>
                        </a:cubicBezTo>
                        <a:cubicBezTo>
                          <a:pt x="9556315" y="2145535"/>
                          <a:pt x="9520617" y="2093585"/>
                          <a:pt x="9601200" y="2152650"/>
                        </a:cubicBezTo>
                        <a:cubicBezTo>
                          <a:pt x="9614049" y="2169882"/>
                          <a:pt x="9625198" y="2187353"/>
                          <a:pt x="9639300" y="2209800"/>
                        </a:cubicBezTo>
                        <a:cubicBezTo>
                          <a:pt x="9667647" y="2282253"/>
                          <a:pt x="9652183" y="2323786"/>
                          <a:pt x="9658350" y="2400300"/>
                        </a:cubicBezTo>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F41D581-922C-3C06-F024-6CF2322CCE22}"/>
              </a:ext>
            </a:extLst>
          </p:cNvPr>
          <p:cNvSpPr txBox="1"/>
          <p:nvPr/>
        </p:nvSpPr>
        <p:spPr>
          <a:xfrm>
            <a:off x="3323572" y="5915025"/>
            <a:ext cx="5299849" cy="707886"/>
          </a:xfrm>
          <a:prstGeom prst="rect">
            <a:avLst/>
          </a:prstGeom>
          <a:noFill/>
        </p:spPr>
        <p:txBody>
          <a:bodyPr wrap="none" rtlCol="0">
            <a:spAutoFit/>
          </a:bodyPr>
          <a:lstStyle/>
          <a:p>
            <a:r>
              <a:rPr lang="en-US" sz="4000" dirty="0"/>
              <a:t>Z- drought tolerance</a:t>
            </a:r>
          </a:p>
        </p:txBody>
      </p:sp>
      <p:cxnSp>
        <p:nvCxnSpPr>
          <p:cNvPr id="6" name="Straight Arrow Connector 5">
            <a:extLst>
              <a:ext uri="{FF2B5EF4-FFF2-40B4-BE49-F238E27FC236}">
                <a16:creationId xmlns:a16="http://schemas.microsoft.com/office/drawing/2014/main" id="{6934F0D5-452C-27CE-B2CA-94195DB09EC1}"/>
              </a:ext>
            </a:extLst>
          </p:cNvPr>
          <p:cNvCxnSpPr/>
          <p:nvPr/>
        </p:nvCxnSpPr>
        <p:spPr>
          <a:xfrm>
            <a:off x="1170093" y="5619750"/>
            <a:ext cx="1005035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650CC65-7190-E447-9CCF-FFA8BA1C8AE6}"/>
              </a:ext>
            </a:extLst>
          </p:cNvPr>
          <p:cNvCxnSpPr>
            <a:cxnSpLocks/>
          </p:cNvCxnSpPr>
          <p:nvPr/>
        </p:nvCxnSpPr>
        <p:spPr>
          <a:xfrm flipV="1">
            <a:off x="1208193" y="742950"/>
            <a:ext cx="0" cy="50292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94E144B-CD52-2A39-1295-9AD46D4E4346}"/>
              </a:ext>
            </a:extLst>
          </p:cNvPr>
          <p:cNvSpPr txBox="1"/>
          <p:nvPr/>
        </p:nvSpPr>
        <p:spPr>
          <a:xfrm>
            <a:off x="285750" y="2484507"/>
            <a:ext cx="676788" cy="707886"/>
          </a:xfrm>
          <a:prstGeom prst="rect">
            <a:avLst/>
          </a:prstGeom>
          <a:noFill/>
        </p:spPr>
        <p:txBody>
          <a:bodyPr wrap="none" rtlCol="0">
            <a:spAutoFit/>
          </a:bodyPr>
          <a:lstStyle/>
          <a:p>
            <a:r>
              <a:rPr lang="en-US" sz="4000" dirty="0"/>
              <a:t>W</a:t>
            </a:r>
          </a:p>
        </p:txBody>
      </p:sp>
      <p:sp>
        <p:nvSpPr>
          <p:cNvPr id="10" name="Oval 9">
            <a:extLst>
              <a:ext uri="{FF2B5EF4-FFF2-40B4-BE49-F238E27FC236}">
                <a16:creationId xmlns:a16="http://schemas.microsoft.com/office/drawing/2014/main" id="{05AFE945-3A25-0518-F3D9-486E64F278B8}"/>
              </a:ext>
            </a:extLst>
          </p:cNvPr>
          <p:cNvSpPr/>
          <p:nvPr/>
        </p:nvSpPr>
        <p:spPr>
          <a:xfrm>
            <a:off x="1981199" y="3924300"/>
            <a:ext cx="248433" cy="2476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C036286-EDF9-9241-4DEC-96C0BDB4706A}"/>
              </a:ext>
            </a:extLst>
          </p:cNvPr>
          <p:cNvSpPr/>
          <p:nvPr/>
        </p:nvSpPr>
        <p:spPr>
          <a:xfrm>
            <a:off x="2578273" y="3676650"/>
            <a:ext cx="248433" cy="2476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AF13DDC-86DE-8D04-2469-0E49BB35F9F4}"/>
              </a:ext>
            </a:extLst>
          </p:cNvPr>
          <p:cNvSpPr/>
          <p:nvPr/>
        </p:nvSpPr>
        <p:spPr>
          <a:xfrm>
            <a:off x="3323572" y="3133725"/>
            <a:ext cx="248433" cy="2476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7C3B477-9587-E670-D1E7-8B43CFD5C7D5}"/>
              </a:ext>
            </a:extLst>
          </p:cNvPr>
          <p:cNvSpPr/>
          <p:nvPr/>
        </p:nvSpPr>
        <p:spPr>
          <a:xfrm>
            <a:off x="4087659" y="3981450"/>
            <a:ext cx="248433" cy="2476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97EAC9E-869F-9CA3-CCFA-BE63794CD610}"/>
              </a:ext>
            </a:extLst>
          </p:cNvPr>
          <p:cNvSpPr/>
          <p:nvPr/>
        </p:nvSpPr>
        <p:spPr>
          <a:xfrm>
            <a:off x="4885520" y="3614020"/>
            <a:ext cx="248433" cy="2476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0DCC971-A776-7E30-D72E-403916C93E64}"/>
              </a:ext>
            </a:extLst>
          </p:cNvPr>
          <p:cNvSpPr/>
          <p:nvPr/>
        </p:nvSpPr>
        <p:spPr>
          <a:xfrm>
            <a:off x="7236238" y="3057525"/>
            <a:ext cx="248433" cy="24765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A9691CC-2DF2-2888-EE85-1DB66A9C9401}"/>
              </a:ext>
            </a:extLst>
          </p:cNvPr>
          <p:cNvSpPr/>
          <p:nvPr/>
        </p:nvSpPr>
        <p:spPr>
          <a:xfrm>
            <a:off x="7781871" y="3643639"/>
            <a:ext cx="248433" cy="24765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A0CC892-A5D2-81A6-91FA-2FFFF84AF22E}"/>
              </a:ext>
            </a:extLst>
          </p:cNvPr>
          <p:cNvSpPr/>
          <p:nvPr/>
        </p:nvSpPr>
        <p:spPr>
          <a:xfrm>
            <a:off x="8153476" y="3733800"/>
            <a:ext cx="248433" cy="24765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A756517-589E-892E-7CEB-4BB78ACFFBE3}"/>
              </a:ext>
            </a:extLst>
          </p:cNvPr>
          <p:cNvSpPr/>
          <p:nvPr/>
        </p:nvSpPr>
        <p:spPr>
          <a:xfrm>
            <a:off x="9082490" y="2671698"/>
            <a:ext cx="248433" cy="24765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670140A-11C1-3DCE-0416-23C419994D0E}"/>
              </a:ext>
            </a:extLst>
          </p:cNvPr>
          <p:cNvSpPr/>
          <p:nvPr/>
        </p:nvSpPr>
        <p:spPr>
          <a:xfrm>
            <a:off x="9873718" y="3128246"/>
            <a:ext cx="248433" cy="24765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DEED6E1-DEAE-904F-2A11-351F108E2571}"/>
              </a:ext>
            </a:extLst>
          </p:cNvPr>
          <p:cNvSpPr txBox="1"/>
          <p:nvPr/>
        </p:nvSpPr>
        <p:spPr>
          <a:xfrm>
            <a:off x="2229632" y="742950"/>
            <a:ext cx="2541080" cy="584775"/>
          </a:xfrm>
          <a:prstGeom prst="rect">
            <a:avLst/>
          </a:prstGeom>
          <a:noFill/>
        </p:spPr>
        <p:txBody>
          <a:bodyPr wrap="none" rtlCol="0">
            <a:spAutoFit/>
          </a:bodyPr>
          <a:lstStyle/>
          <a:p>
            <a:r>
              <a:rPr lang="en-US" sz="3200" dirty="0"/>
              <a:t>Plant type 1</a:t>
            </a:r>
          </a:p>
        </p:txBody>
      </p:sp>
      <p:sp>
        <p:nvSpPr>
          <p:cNvPr id="5" name="TextBox 4">
            <a:extLst>
              <a:ext uri="{FF2B5EF4-FFF2-40B4-BE49-F238E27FC236}">
                <a16:creationId xmlns:a16="http://schemas.microsoft.com/office/drawing/2014/main" id="{45A827F4-5449-824A-1154-1A2749350645}"/>
              </a:ext>
            </a:extLst>
          </p:cNvPr>
          <p:cNvSpPr txBox="1"/>
          <p:nvPr/>
        </p:nvSpPr>
        <p:spPr>
          <a:xfrm>
            <a:off x="7581071" y="746486"/>
            <a:ext cx="2541080" cy="584775"/>
          </a:xfrm>
          <a:prstGeom prst="rect">
            <a:avLst/>
          </a:prstGeom>
          <a:noFill/>
        </p:spPr>
        <p:txBody>
          <a:bodyPr wrap="none" rtlCol="0">
            <a:spAutoFit/>
          </a:bodyPr>
          <a:lstStyle/>
          <a:p>
            <a:r>
              <a:rPr lang="en-US" sz="3200" dirty="0"/>
              <a:t>Plant type 2</a:t>
            </a:r>
          </a:p>
        </p:txBody>
      </p:sp>
      <p:pic>
        <p:nvPicPr>
          <p:cNvPr id="24" name="Graphic 23" descr="Cactus with solid fill">
            <a:extLst>
              <a:ext uri="{FF2B5EF4-FFF2-40B4-BE49-F238E27FC236}">
                <a16:creationId xmlns:a16="http://schemas.microsoft.com/office/drawing/2014/main" id="{9ECFFB45-2BD2-92DC-E5BC-7BC009E0A8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69407" y="581673"/>
            <a:ext cx="914400" cy="914400"/>
          </a:xfrm>
          <a:prstGeom prst="rect">
            <a:avLst/>
          </a:prstGeom>
        </p:spPr>
      </p:pic>
      <p:pic>
        <p:nvPicPr>
          <p:cNvPr id="26" name="Graphic 25" descr="Plant With Roots with solid fill">
            <a:extLst>
              <a:ext uri="{FF2B5EF4-FFF2-40B4-BE49-F238E27FC236}">
                <a16:creationId xmlns:a16="http://schemas.microsoft.com/office/drawing/2014/main" id="{DF2101D5-E693-D58E-A1A3-BAE2C8688B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24400" y="478273"/>
            <a:ext cx="914400" cy="914400"/>
          </a:xfrm>
          <a:prstGeom prst="rect">
            <a:avLst/>
          </a:prstGeom>
        </p:spPr>
      </p:pic>
      <p:sp>
        <p:nvSpPr>
          <p:cNvPr id="8" name="TextBox 7">
            <a:extLst>
              <a:ext uri="{FF2B5EF4-FFF2-40B4-BE49-F238E27FC236}">
                <a16:creationId xmlns:a16="http://schemas.microsoft.com/office/drawing/2014/main" id="{C5E983BE-D28F-F69A-A3A6-8872770B2A08}"/>
              </a:ext>
            </a:extLst>
          </p:cNvPr>
          <p:cNvSpPr txBox="1"/>
          <p:nvPr/>
        </p:nvSpPr>
        <p:spPr>
          <a:xfrm>
            <a:off x="4307389" y="1929884"/>
            <a:ext cx="3813865" cy="369332"/>
          </a:xfrm>
          <a:prstGeom prst="rect">
            <a:avLst/>
          </a:prstGeom>
          <a:noFill/>
        </p:spPr>
        <p:txBody>
          <a:bodyPr wrap="none" rtlCol="0">
            <a:spAutoFit/>
          </a:bodyPr>
          <a:lstStyle/>
          <a:p>
            <a:r>
              <a:rPr lang="en-US" dirty="0"/>
              <a:t>Species-specific adaptive peaks</a:t>
            </a:r>
          </a:p>
        </p:txBody>
      </p:sp>
      <p:cxnSp>
        <p:nvCxnSpPr>
          <p:cNvPr id="21" name="Straight Arrow Connector 20">
            <a:extLst>
              <a:ext uri="{FF2B5EF4-FFF2-40B4-BE49-F238E27FC236}">
                <a16:creationId xmlns:a16="http://schemas.microsoft.com/office/drawing/2014/main" id="{4631A682-7EBB-5375-E6F5-89273508FC18}"/>
              </a:ext>
            </a:extLst>
          </p:cNvPr>
          <p:cNvCxnSpPr>
            <a:cxnSpLocks/>
            <a:stCxn id="8" idx="2"/>
            <a:endCxn id="14" idx="7"/>
          </p:cNvCxnSpPr>
          <p:nvPr/>
        </p:nvCxnSpPr>
        <p:spPr>
          <a:xfrm flipH="1">
            <a:off x="5097571" y="2299216"/>
            <a:ext cx="1116751" cy="1351072"/>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9EB2322-3AE7-D085-0481-E7C93D7447D4}"/>
              </a:ext>
            </a:extLst>
          </p:cNvPr>
          <p:cNvCxnSpPr>
            <a:cxnSpLocks/>
            <a:stCxn id="8" idx="2"/>
            <a:endCxn id="15" idx="1"/>
          </p:cNvCxnSpPr>
          <p:nvPr/>
        </p:nvCxnSpPr>
        <p:spPr>
          <a:xfrm>
            <a:off x="6214322" y="2299216"/>
            <a:ext cx="1058298" cy="794577"/>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850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FE19D-5306-F10D-3786-ECB9FAA45413}"/>
            </a:ext>
          </a:extLst>
        </p:cNvPr>
        <p:cNvGrpSpPr/>
        <p:nvPr/>
      </p:nvGrpSpPr>
      <p:grpSpPr>
        <a:xfrm>
          <a:off x="0" y="0"/>
          <a:ext cx="0" cy="0"/>
          <a:chOff x="0" y="0"/>
          <a:chExt cx="0" cy="0"/>
        </a:xfrm>
      </p:grpSpPr>
      <p:sp>
        <p:nvSpPr>
          <p:cNvPr id="3" name="Freeform 2">
            <a:extLst>
              <a:ext uri="{FF2B5EF4-FFF2-40B4-BE49-F238E27FC236}">
                <a16:creationId xmlns:a16="http://schemas.microsoft.com/office/drawing/2014/main" id="{DEF66E05-223A-5171-8F49-7FA1E601A06F}"/>
              </a:ext>
            </a:extLst>
          </p:cNvPr>
          <p:cNvSpPr/>
          <p:nvPr/>
        </p:nvSpPr>
        <p:spPr>
          <a:xfrm>
            <a:off x="1265343" y="2838450"/>
            <a:ext cx="9661314" cy="2781300"/>
          </a:xfrm>
          <a:custGeom>
            <a:avLst/>
            <a:gdLst>
              <a:gd name="connsiteX0" fmla="*/ 0 w 9661314"/>
              <a:gd name="connsiteY0" fmla="*/ 2781300 h 2781300"/>
              <a:gd name="connsiteX1" fmla="*/ 57150 w 9661314"/>
              <a:gd name="connsiteY1" fmla="*/ 2647950 h 2781300"/>
              <a:gd name="connsiteX2" fmla="*/ 95250 w 9661314"/>
              <a:gd name="connsiteY2" fmla="*/ 2533650 h 2781300"/>
              <a:gd name="connsiteX3" fmla="*/ 114300 w 9661314"/>
              <a:gd name="connsiteY3" fmla="*/ 2476500 h 2781300"/>
              <a:gd name="connsiteX4" fmla="*/ 190500 w 9661314"/>
              <a:gd name="connsiteY4" fmla="*/ 2305050 h 2781300"/>
              <a:gd name="connsiteX5" fmla="*/ 228600 w 9661314"/>
              <a:gd name="connsiteY5" fmla="*/ 2095500 h 2781300"/>
              <a:gd name="connsiteX6" fmla="*/ 285750 w 9661314"/>
              <a:gd name="connsiteY6" fmla="*/ 1885950 h 2781300"/>
              <a:gd name="connsiteX7" fmla="*/ 323850 w 9661314"/>
              <a:gd name="connsiteY7" fmla="*/ 1790700 h 2781300"/>
              <a:gd name="connsiteX8" fmla="*/ 342900 w 9661314"/>
              <a:gd name="connsiteY8" fmla="*/ 1714500 h 2781300"/>
              <a:gd name="connsiteX9" fmla="*/ 495300 w 9661314"/>
              <a:gd name="connsiteY9" fmla="*/ 1524000 h 2781300"/>
              <a:gd name="connsiteX10" fmla="*/ 533400 w 9661314"/>
              <a:gd name="connsiteY10" fmla="*/ 1466850 h 2781300"/>
              <a:gd name="connsiteX11" fmla="*/ 590550 w 9661314"/>
              <a:gd name="connsiteY11" fmla="*/ 1428750 h 2781300"/>
              <a:gd name="connsiteX12" fmla="*/ 666750 w 9661314"/>
              <a:gd name="connsiteY12" fmla="*/ 1352550 h 2781300"/>
              <a:gd name="connsiteX13" fmla="*/ 819150 w 9661314"/>
              <a:gd name="connsiteY13" fmla="*/ 1257300 h 2781300"/>
              <a:gd name="connsiteX14" fmla="*/ 895350 w 9661314"/>
              <a:gd name="connsiteY14" fmla="*/ 1238250 h 2781300"/>
              <a:gd name="connsiteX15" fmla="*/ 1181100 w 9661314"/>
              <a:gd name="connsiteY15" fmla="*/ 1371600 h 2781300"/>
              <a:gd name="connsiteX16" fmla="*/ 1200150 w 9661314"/>
              <a:gd name="connsiteY16" fmla="*/ 1447800 h 2781300"/>
              <a:gd name="connsiteX17" fmla="*/ 1238250 w 9661314"/>
              <a:gd name="connsiteY17" fmla="*/ 1295400 h 2781300"/>
              <a:gd name="connsiteX18" fmla="*/ 1257300 w 9661314"/>
              <a:gd name="connsiteY18" fmla="*/ 1219200 h 2781300"/>
              <a:gd name="connsiteX19" fmla="*/ 1295400 w 9661314"/>
              <a:gd name="connsiteY19" fmla="*/ 1162050 h 2781300"/>
              <a:gd name="connsiteX20" fmla="*/ 1352550 w 9661314"/>
              <a:gd name="connsiteY20" fmla="*/ 1047750 h 2781300"/>
              <a:gd name="connsiteX21" fmla="*/ 1409700 w 9661314"/>
              <a:gd name="connsiteY21" fmla="*/ 1028700 h 2781300"/>
              <a:gd name="connsiteX22" fmla="*/ 1485900 w 9661314"/>
              <a:gd name="connsiteY22" fmla="*/ 1047750 h 2781300"/>
              <a:gd name="connsiteX23" fmla="*/ 1524000 w 9661314"/>
              <a:gd name="connsiteY23" fmla="*/ 1123950 h 2781300"/>
              <a:gd name="connsiteX24" fmla="*/ 1543050 w 9661314"/>
              <a:gd name="connsiteY24" fmla="*/ 1238250 h 2781300"/>
              <a:gd name="connsiteX25" fmla="*/ 1562100 w 9661314"/>
              <a:gd name="connsiteY25" fmla="*/ 1295400 h 2781300"/>
              <a:gd name="connsiteX26" fmla="*/ 1581150 w 9661314"/>
              <a:gd name="connsiteY26" fmla="*/ 1447800 h 2781300"/>
              <a:gd name="connsiteX27" fmla="*/ 1619250 w 9661314"/>
              <a:gd name="connsiteY27" fmla="*/ 1504950 h 2781300"/>
              <a:gd name="connsiteX28" fmla="*/ 1638300 w 9661314"/>
              <a:gd name="connsiteY28" fmla="*/ 1562100 h 2781300"/>
              <a:gd name="connsiteX29" fmla="*/ 1695450 w 9661314"/>
              <a:gd name="connsiteY29" fmla="*/ 1543050 h 2781300"/>
              <a:gd name="connsiteX30" fmla="*/ 1790700 w 9661314"/>
              <a:gd name="connsiteY30" fmla="*/ 1428750 h 2781300"/>
              <a:gd name="connsiteX31" fmla="*/ 1809750 w 9661314"/>
              <a:gd name="connsiteY31" fmla="*/ 1371600 h 2781300"/>
              <a:gd name="connsiteX32" fmla="*/ 1866900 w 9661314"/>
              <a:gd name="connsiteY32" fmla="*/ 1066800 h 2781300"/>
              <a:gd name="connsiteX33" fmla="*/ 1924050 w 9661314"/>
              <a:gd name="connsiteY33" fmla="*/ 952500 h 2781300"/>
              <a:gd name="connsiteX34" fmla="*/ 2000250 w 9661314"/>
              <a:gd name="connsiteY34" fmla="*/ 838200 h 2781300"/>
              <a:gd name="connsiteX35" fmla="*/ 2038350 w 9661314"/>
              <a:gd name="connsiteY35" fmla="*/ 742950 h 2781300"/>
              <a:gd name="connsiteX36" fmla="*/ 2076450 w 9661314"/>
              <a:gd name="connsiteY36" fmla="*/ 666750 h 2781300"/>
              <a:gd name="connsiteX37" fmla="*/ 2152650 w 9661314"/>
              <a:gd name="connsiteY37" fmla="*/ 457200 h 2781300"/>
              <a:gd name="connsiteX38" fmla="*/ 2286000 w 9661314"/>
              <a:gd name="connsiteY38" fmla="*/ 552450 h 2781300"/>
              <a:gd name="connsiteX39" fmla="*/ 2362200 w 9661314"/>
              <a:gd name="connsiteY39" fmla="*/ 666750 h 2781300"/>
              <a:gd name="connsiteX40" fmla="*/ 2381250 w 9661314"/>
              <a:gd name="connsiteY40" fmla="*/ 742950 h 2781300"/>
              <a:gd name="connsiteX41" fmla="*/ 2457450 w 9661314"/>
              <a:gd name="connsiteY41" fmla="*/ 914400 h 2781300"/>
              <a:gd name="connsiteX42" fmla="*/ 2495550 w 9661314"/>
              <a:gd name="connsiteY42" fmla="*/ 1066800 h 2781300"/>
              <a:gd name="connsiteX43" fmla="*/ 2476500 w 9661314"/>
              <a:gd name="connsiteY43" fmla="*/ 1200150 h 2781300"/>
              <a:gd name="connsiteX44" fmla="*/ 2476500 w 9661314"/>
              <a:gd name="connsiteY44" fmla="*/ 1409700 h 2781300"/>
              <a:gd name="connsiteX45" fmla="*/ 2590800 w 9661314"/>
              <a:gd name="connsiteY45" fmla="*/ 1466850 h 2781300"/>
              <a:gd name="connsiteX46" fmla="*/ 2647950 w 9661314"/>
              <a:gd name="connsiteY46" fmla="*/ 1504950 h 2781300"/>
              <a:gd name="connsiteX47" fmla="*/ 2800350 w 9661314"/>
              <a:gd name="connsiteY47" fmla="*/ 1485900 h 2781300"/>
              <a:gd name="connsiteX48" fmla="*/ 2838450 w 9661314"/>
              <a:gd name="connsiteY48" fmla="*/ 1409700 h 2781300"/>
              <a:gd name="connsiteX49" fmla="*/ 2933700 w 9661314"/>
              <a:gd name="connsiteY49" fmla="*/ 1314450 h 2781300"/>
              <a:gd name="connsiteX50" fmla="*/ 2971800 w 9661314"/>
              <a:gd name="connsiteY50" fmla="*/ 1371600 h 2781300"/>
              <a:gd name="connsiteX51" fmla="*/ 3009900 w 9661314"/>
              <a:gd name="connsiteY51" fmla="*/ 1485900 h 2781300"/>
              <a:gd name="connsiteX52" fmla="*/ 3028950 w 9661314"/>
              <a:gd name="connsiteY52" fmla="*/ 1638300 h 2781300"/>
              <a:gd name="connsiteX53" fmla="*/ 3124200 w 9661314"/>
              <a:gd name="connsiteY53" fmla="*/ 1752600 h 2781300"/>
              <a:gd name="connsiteX54" fmla="*/ 3295650 w 9661314"/>
              <a:gd name="connsiteY54" fmla="*/ 1733550 h 2781300"/>
              <a:gd name="connsiteX55" fmla="*/ 3409950 w 9661314"/>
              <a:gd name="connsiteY55" fmla="*/ 1600200 h 2781300"/>
              <a:gd name="connsiteX56" fmla="*/ 3429000 w 9661314"/>
              <a:gd name="connsiteY56" fmla="*/ 1543050 h 2781300"/>
              <a:gd name="connsiteX57" fmla="*/ 3467100 w 9661314"/>
              <a:gd name="connsiteY57" fmla="*/ 1485900 h 2781300"/>
              <a:gd name="connsiteX58" fmla="*/ 3505200 w 9661314"/>
              <a:gd name="connsiteY58" fmla="*/ 1390650 h 2781300"/>
              <a:gd name="connsiteX59" fmla="*/ 3543300 w 9661314"/>
              <a:gd name="connsiteY59" fmla="*/ 1333500 h 2781300"/>
              <a:gd name="connsiteX60" fmla="*/ 3600450 w 9661314"/>
              <a:gd name="connsiteY60" fmla="*/ 1162050 h 2781300"/>
              <a:gd name="connsiteX61" fmla="*/ 3638550 w 9661314"/>
              <a:gd name="connsiteY61" fmla="*/ 1047750 h 2781300"/>
              <a:gd name="connsiteX62" fmla="*/ 3657600 w 9661314"/>
              <a:gd name="connsiteY62" fmla="*/ 990600 h 2781300"/>
              <a:gd name="connsiteX63" fmla="*/ 3790950 w 9661314"/>
              <a:gd name="connsiteY63" fmla="*/ 933450 h 2781300"/>
              <a:gd name="connsiteX64" fmla="*/ 3848100 w 9661314"/>
              <a:gd name="connsiteY64" fmla="*/ 971550 h 2781300"/>
              <a:gd name="connsiteX65" fmla="*/ 3924300 w 9661314"/>
              <a:gd name="connsiteY65" fmla="*/ 1123950 h 2781300"/>
              <a:gd name="connsiteX66" fmla="*/ 3943350 w 9661314"/>
              <a:gd name="connsiteY66" fmla="*/ 1257300 h 2781300"/>
              <a:gd name="connsiteX67" fmla="*/ 3962400 w 9661314"/>
              <a:gd name="connsiteY67" fmla="*/ 1352550 h 2781300"/>
              <a:gd name="connsiteX68" fmla="*/ 4019550 w 9661314"/>
              <a:gd name="connsiteY68" fmla="*/ 1733550 h 2781300"/>
              <a:gd name="connsiteX69" fmla="*/ 4038600 w 9661314"/>
              <a:gd name="connsiteY69" fmla="*/ 1790700 h 2781300"/>
              <a:gd name="connsiteX70" fmla="*/ 4076700 w 9661314"/>
              <a:gd name="connsiteY70" fmla="*/ 1885950 h 2781300"/>
              <a:gd name="connsiteX71" fmla="*/ 4114800 w 9661314"/>
              <a:gd name="connsiteY71" fmla="*/ 1962150 h 2781300"/>
              <a:gd name="connsiteX72" fmla="*/ 4171950 w 9661314"/>
              <a:gd name="connsiteY72" fmla="*/ 2000250 h 2781300"/>
              <a:gd name="connsiteX73" fmla="*/ 4324350 w 9661314"/>
              <a:gd name="connsiteY73" fmla="*/ 2095500 h 2781300"/>
              <a:gd name="connsiteX74" fmla="*/ 4381500 w 9661314"/>
              <a:gd name="connsiteY74" fmla="*/ 2152650 h 2781300"/>
              <a:gd name="connsiteX75" fmla="*/ 4438650 w 9661314"/>
              <a:gd name="connsiteY75" fmla="*/ 2171700 h 2781300"/>
              <a:gd name="connsiteX76" fmla="*/ 4514850 w 9661314"/>
              <a:gd name="connsiteY76" fmla="*/ 2209800 h 2781300"/>
              <a:gd name="connsiteX77" fmla="*/ 4572000 w 9661314"/>
              <a:gd name="connsiteY77" fmla="*/ 2266950 h 2781300"/>
              <a:gd name="connsiteX78" fmla="*/ 4724400 w 9661314"/>
              <a:gd name="connsiteY78" fmla="*/ 2305050 h 2781300"/>
              <a:gd name="connsiteX79" fmla="*/ 4991100 w 9661314"/>
              <a:gd name="connsiteY79" fmla="*/ 2286000 h 2781300"/>
              <a:gd name="connsiteX80" fmla="*/ 5124450 w 9661314"/>
              <a:gd name="connsiteY80" fmla="*/ 2228850 h 2781300"/>
              <a:gd name="connsiteX81" fmla="*/ 5238750 w 9661314"/>
              <a:gd name="connsiteY81" fmla="*/ 2171700 h 2781300"/>
              <a:gd name="connsiteX82" fmla="*/ 5276850 w 9661314"/>
              <a:gd name="connsiteY82" fmla="*/ 2114550 h 2781300"/>
              <a:gd name="connsiteX83" fmla="*/ 5448300 w 9661314"/>
              <a:gd name="connsiteY83" fmla="*/ 1962150 h 2781300"/>
              <a:gd name="connsiteX84" fmla="*/ 5486400 w 9661314"/>
              <a:gd name="connsiteY84" fmla="*/ 1905000 h 2781300"/>
              <a:gd name="connsiteX85" fmla="*/ 5562600 w 9661314"/>
              <a:gd name="connsiteY85" fmla="*/ 1752600 h 2781300"/>
              <a:gd name="connsiteX86" fmla="*/ 5695950 w 9661314"/>
              <a:gd name="connsiteY86" fmla="*/ 1524000 h 2781300"/>
              <a:gd name="connsiteX87" fmla="*/ 5753100 w 9661314"/>
              <a:gd name="connsiteY87" fmla="*/ 1352550 h 2781300"/>
              <a:gd name="connsiteX88" fmla="*/ 5772150 w 9661314"/>
              <a:gd name="connsiteY88" fmla="*/ 1295400 h 2781300"/>
              <a:gd name="connsiteX89" fmla="*/ 5791200 w 9661314"/>
              <a:gd name="connsiteY89" fmla="*/ 1238250 h 2781300"/>
              <a:gd name="connsiteX90" fmla="*/ 5829300 w 9661314"/>
              <a:gd name="connsiteY90" fmla="*/ 1047750 h 2781300"/>
              <a:gd name="connsiteX91" fmla="*/ 5886450 w 9661314"/>
              <a:gd name="connsiteY91" fmla="*/ 800100 h 2781300"/>
              <a:gd name="connsiteX92" fmla="*/ 5962650 w 9661314"/>
              <a:gd name="connsiteY92" fmla="*/ 609600 h 2781300"/>
              <a:gd name="connsiteX93" fmla="*/ 6000750 w 9661314"/>
              <a:gd name="connsiteY93" fmla="*/ 457200 h 2781300"/>
              <a:gd name="connsiteX94" fmla="*/ 6038850 w 9661314"/>
              <a:gd name="connsiteY94" fmla="*/ 381000 h 2781300"/>
              <a:gd name="connsiteX95" fmla="*/ 6096000 w 9661314"/>
              <a:gd name="connsiteY95" fmla="*/ 361950 h 2781300"/>
              <a:gd name="connsiteX96" fmla="*/ 6191250 w 9661314"/>
              <a:gd name="connsiteY96" fmla="*/ 400050 h 2781300"/>
              <a:gd name="connsiteX97" fmla="*/ 6286500 w 9661314"/>
              <a:gd name="connsiteY97" fmla="*/ 533400 h 2781300"/>
              <a:gd name="connsiteX98" fmla="*/ 6343650 w 9661314"/>
              <a:gd name="connsiteY98" fmla="*/ 647700 h 2781300"/>
              <a:gd name="connsiteX99" fmla="*/ 6438900 w 9661314"/>
              <a:gd name="connsiteY99" fmla="*/ 1028700 h 2781300"/>
              <a:gd name="connsiteX100" fmla="*/ 6457950 w 9661314"/>
              <a:gd name="connsiteY100" fmla="*/ 1200150 h 2781300"/>
              <a:gd name="connsiteX101" fmla="*/ 6477000 w 9661314"/>
              <a:gd name="connsiteY101" fmla="*/ 1143000 h 2781300"/>
              <a:gd name="connsiteX102" fmla="*/ 6572250 w 9661314"/>
              <a:gd name="connsiteY102" fmla="*/ 1009650 h 2781300"/>
              <a:gd name="connsiteX103" fmla="*/ 6629400 w 9661314"/>
              <a:gd name="connsiteY103" fmla="*/ 971550 h 2781300"/>
              <a:gd name="connsiteX104" fmla="*/ 6743700 w 9661314"/>
              <a:gd name="connsiteY104" fmla="*/ 1143000 h 2781300"/>
              <a:gd name="connsiteX105" fmla="*/ 6781800 w 9661314"/>
              <a:gd name="connsiteY105" fmla="*/ 1257300 h 2781300"/>
              <a:gd name="connsiteX106" fmla="*/ 6858000 w 9661314"/>
              <a:gd name="connsiteY106" fmla="*/ 1333500 h 2781300"/>
              <a:gd name="connsiteX107" fmla="*/ 6934200 w 9661314"/>
              <a:gd name="connsiteY107" fmla="*/ 1257300 h 2781300"/>
              <a:gd name="connsiteX108" fmla="*/ 6953250 w 9661314"/>
              <a:gd name="connsiteY108" fmla="*/ 1104900 h 2781300"/>
              <a:gd name="connsiteX109" fmla="*/ 6972300 w 9661314"/>
              <a:gd name="connsiteY109" fmla="*/ 1047750 h 2781300"/>
              <a:gd name="connsiteX110" fmla="*/ 7029450 w 9661314"/>
              <a:gd name="connsiteY110" fmla="*/ 1066800 h 2781300"/>
              <a:gd name="connsiteX111" fmla="*/ 7105650 w 9661314"/>
              <a:gd name="connsiteY111" fmla="*/ 1162050 h 2781300"/>
              <a:gd name="connsiteX112" fmla="*/ 7219950 w 9661314"/>
              <a:gd name="connsiteY112" fmla="*/ 1333500 h 2781300"/>
              <a:gd name="connsiteX113" fmla="*/ 7277100 w 9661314"/>
              <a:gd name="connsiteY113" fmla="*/ 1352550 h 2781300"/>
              <a:gd name="connsiteX114" fmla="*/ 7315200 w 9661314"/>
              <a:gd name="connsiteY114" fmla="*/ 1295400 h 2781300"/>
              <a:gd name="connsiteX115" fmla="*/ 7353300 w 9661314"/>
              <a:gd name="connsiteY115" fmla="*/ 1047750 h 2781300"/>
              <a:gd name="connsiteX116" fmla="*/ 7391400 w 9661314"/>
              <a:gd name="connsiteY116" fmla="*/ 876300 h 2781300"/>
              <a:gd name="connsiteX117" fmla="*/ 7429500 w 9661314"/>
              <a:gd name="connsiteY117" fmla="*/ 800100 h 2781300"/>
              <a:gd name="connsiteX118" fmla="*/ 7448550 w 9661314"/>
              <a:gd name="connsiteY118" fmla="*/ 742950 h 2781300"/>
              <a:gd name="connsiteX119" fmla="*/ 7524750 w 9661314"/>
              <a:gd name="connsiteY119" fmla="*/ 628650 h 2781300"/>
              <a:gd name="connsiteX120" fmla="*/ 7562850 w 9661314"/>
              <a:gd name="connsiteY120" fmla="*/ 571500 h 2781300"/>
              <a:gd name="connsiteX121" fmla="*/ 7600950 w 9661314"/>
              <a:gd name="connsiteY121" fmla="*/ 495300 h 2781300"/>
              <a:gd name="connsiteX122" fmla="*/ 7677150 w 9661314"/>
              <a:gd name="connsiteY122" fmla="*/ 381000 h 2781300"/>
              <a:gd name="connsiteX123" fmla="*/ 7696200 w 9661314"/>
              <a:gd name="connsiteY123" fmla="*/ 323850 h 2781300"/>
              <a:gd name="connsiteX124" fmla="*/ 7734300 w 9661314"/>
              <a:gd name="connsiteY124" fmla="*/ 247650 h 2781300"/>
              <a:gd name="connsiteX125" fmla="*/ 7772400 w 9661314"/>
              <a:gd name="connsiteY125" fmla="*/ 95250 h 2781300"/>
              <a:gd name="connsiteX126" fmla="*/ 7905750 w 9661314"/>
              <a:gd name="connsiteY126" fmla="*/ 0 h 2781300"/>
              <a:gd name="connsiteX127" fmla="*/ 8058150 w 9661314"/>
              <a:gd name="connsiteY127" fmla="*/ 19050 h 2781300"/>
              <a:gd name="connsiteX128" fmla="*/ 8153400 w 9661314"/>
              <a:gd name="connsiteY128" fmla="*/ 171450 h 2781300"/>
              <a:gd name="connsiteX129" fmla="*/ 8172450 w 9661314"/>
              <a:gd name="connsiteY129" fmla="*/ 609600 h 2781300"/>
              <a:gd name="connsiteX130" fmla="*/ 8191500 w 9661314"/>
              <a:gd name="connsiteY130" fmla="*/ 666750 h 2781300"/>
              <a:gd name="connsiteX131" fmla="*/ 8248650 w 9661314"/>
              <a:gd name="connsiteY131" fmla="*/ 723900 h 2781300"/>
              <a:gd name="connsiteX132" fmla="*/ 8324850 w 9661314"/>
              <a:gd name="connsiteY132" fmla="*/ 838200 h 2781300"/>
              <a:gd name="connsiteX133" fmla="*/ 8382000 w 9661314"/>
              <a:gd name="connsiteY133" fmla="*/ 857250 h 2781300"/>
              <a:gd name="connsiteX134" fmla="*/ 8439150 w 9661314"/>
              <a:gd name="connsiteY134" fmla="*/ 819150 h 2781300"/>
              <a:gd name="connsiteX135" fmla="*/ 8629650 w 9661314"/>
              <a:gd name="connsiteY135" fmla="*/ 609600 h 2781300"/>
              <a:gd name="connsiteX136" fmla="*/ 8667750 w 9661314"/>
              <a:gd name="connsiteY136" fmla="*/ 533400 h 2781300"/>
              <a:gd name="connsiteX137" fmla="*/ 8724900 w 9661314"/>
              <a:gd name="connsiteY137" fmla="*/ 419100 h 2781300"/>
              <a:gd name="connsiteX138" fmla="*/ 8782050 w 9661314"/>
              <a:gd name="connsiteY138" fmla="*/ 457200 h 2781300"/>
              <a:gd name="connsiteX139" fmla="*/ 8858250 w 9661314"/>
              <a:gd name="connsiteY139" fmla="*/ 590550 h 2781300"/>
              <a:gd name="connsiteX140" fmla="*/ 8915400 w 9661314"/>
              <a:gd name="connsiteY140" fmla="*/ 647700 h 2781300"/>
              <a:gd name="connsiteX141" fmla="*/ 8972550 w 9661314"/>
              <a:gd name="connsiteY141" fmla="*/ 781050 h 2781300"/>
              <a:gd name="connsiteX142" fmla="*/ 9010650 w 9661314"/>
              <a:gd name="connsiteY142" fmla="*/ 857250 h 2781300"/>
              <a:gd name="connsiteX143" fmla="*/ 9048750 w 9661314"/>
              <a:gd name="connsiteY143" fmla="*/ 971550 h 2781300"/>
              <a:gd name="connsiteX144" fmla="*/ 9067800 w 9661314"/>
              <a:gd name="connsiteY144" fmla="*/ 1028700 h 2781300"/>
              <a:gd name="connsiteX145" fmla="*/ 9086850 w 9661314"/>
              <a:gd name="connsiteY145" fmla="*/ 1085850 h 2781300"/>
              <a:gd name="connsiteX146" fmla="*/ 9124950 w 9661314"/>
              <a:gd name="connsiteY146" fmla="*/ 1219200 h 2781300"/>
              <a:gd name="connsiteX147" fmla="*/ 9239250 w 9661314"/>
              <a:gd name="connsiteY147" fmla="*/ 1428750 h 2781300"/>
              <a:gd name="connsiteX148" fmla="*/ 9277350 w 9661314"/>
              <a:gd name="connsiteY148" fmla="*/ 1562100 h 2781300"/>
              <a:gd name="connsiteX149" fmla="*/ 9315450 w 9661314"/>
              <a:gd name="connsiteY149" fmla="*/ 1638300 h 2781300"/>
              <a:gd name="connsiteX150" fmla="*/ 9372600 w 9661314"/>
              <a:gd name="connsiteY150" fmla="*/ 1752600 h 2781300"/>
              <a:gd name="connsiteX151" fmla="*/ 9391650 w 9661314"/>
              <a:gd name="connsiteY151" fmla="*/ 1828800 h 2781300"/>
              <a:gd name="connsiteX152" fmla="*/ 9467850 w 9661314"/>
              <a:gd name="connsiteY152" fmla="*/ 1943100 h 2781300"/>
              <a:gd name="connsiteX153" fmla="*/ 9505950 w 9661314"/>
              <a:gd name="connsiteY153" fmla="*/ 2000250 h 2781300"/>
              <a:gd name="connsiteX154" fmla="*/ 9601200 w 9661314"/>
              <a:gd name="connsiteY154" fmla="*/ 2152650 h 2781300"/>
              <a:gd name="connsiteX155" fmla="*/ 9639300 w 9661314"/>
              <a:gd name="connsiteY155" fmla="*/ 2209800 h 2781300"/>
              <a:gd name="connsiteX156" fmla="*/ 9658350 w 9661314"/>
              <a:gd name="connsiteY156" fmla="*/ 2400300 h 27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9661314" h="2781300">
                <a:moveTo>
                  <a:pt x="0" y="2781300"/>
                </a:moveTo>
                <a:cubicBezTo>
                  <a:pt x="19050" y="2736850"/>
                  <a:pt x="39790" y="2693087"/>
                  <a:pt x="57150" y="2647950"/>
                </a:cubicBezTo>
                <a:cubicBezTo>
                  <a:pt x="71567" y="2610466"/>
                  <a:pt x="82550" y="2571750"/>
                  <a:pt x="95250" y="2533650"/>
                </a:cubicBezTo>
                <a:cubicBezTo>
                  <a:pt x="101600" y="2514600"/>
                  <a:pt x="103161" y="2493208"/>
                  <a:pt x="114300" y="2476500"/>
                </a:cubicBezTo>
                <a:cubicBezTo>
                  <a:pt x="164338" y="2401443"/>
                  <a:pt x="163296" y="2413866"/>
                  <a:pt x="190500" y="2305050"/>
                </a:cubicBezTo>
                <a:cubicBezTo>
                  <a:pt x="246974" y="2079154"/>
                  <a:pt x="160342" y="2436790"/>
                  <a:pt x="228600" y="2095500"/>
                </a:cubicBezTo>
                <a:cubicBezTo>
                  <a:pt x="239889" y="2039054"/>
                  <a:pt x="262290" y="1948509"/>
                  <a:pt x="285750" y="1885950"/>
                </a:cubicBezTo>
                <a:cubicBezTo>
                  <a:pt x="297757" y="1853931"/>
                  <a:pt x="313036" y="1823141"/>
                  <a:pt x="323850" y="1790700"/>
                </a:cubicBezTo>
                <a:cubicBezTo>
                  <a:pt x="332129" y="1765862"/>
                  <a:pt x="331191" y="1737918"/>
                  <a:pt x="342900" y="1714500"/>
                </a:cubicBezTo>
                <a:cubicBezTo>
                  <a:pt x="409032" y="1582235"/>
                  <a:pt x="410250" y="1623225"/>
                  <a:pt x="495300" y="1524000"/>
                </a:cubicBezTo>
                <a:cubicBezTo>
                  <a:pt x="510200" y="1506617"/>
                  <a:pt x="517211" y="1483039"/>
                  <a:pt x="533400" y="1466850"/>
                </a:cubicBezTo>
                <a:cubicBezTo>
                  <a:pt x="549589" y="1450661"/>
                  <a:pt x="573167" y="1443650"/>
                  <a:pt x="590550" y="1428750"/>
                </a:cubicBezTo>
                <a:cubicBezTo>
                  <a:pt x="617823" y="1405373"/>
                  <a:pt x="639717" y="1376204"/>
                  <a:pt x="666750" y="1352550"/>
                </a:cubicBezTo>
                <a:cubicBezTo>
                  <a:pt x="711703" y="1313216"/>
                  <a:pt x="762820" y="1278424"/>
                  <a:pt x="819150" y="1257300"/>
                </a:cubicBezTo>
                <a:cubicBezTo>
                  <a:pt x="843665" y="1248107"/>
                  <a:pt x="869950" y="1244600"/>
                  <a:pt x="895350" y="1238250"/>
                </a:cubicBezTo>
                <a:cubicBezTo>
                  <a:pt x="1056479" y="1278532"/>
                  <a:pt x="1116548" y="1242495"/>
                  <a:pt x="1181100" y="1371600"/>
                </a:cubicBezTo>
                <a:cubicBezTo>
                  <a:pt x="1192809" y="1395018"/>
                  <a:pt x="1193800" y="1422400"/>
                  <a:pt x="1200150" y="1447800"/>
                </a:cubicBezTo>
                <a:lnTo>
                  <a:pt x="1238250" y="1295400"/>
                </a:lnTo>
                <a:cubicBezTo>
                  <a:pt x="1244600" y="1270000"/>
                  <a:pt x="1242777" y="1240985"/>
                  <a:pt x="1257300" y="1219200"/>
                </a:cubicBezTo>
                <a:cubicBezTo>
                  <a:pt x="1270000" y="1200150"/>
                  <a:pt x="1285161" y="1182528"/>
                  <a:pt x="1295400" y="1162050"/>
                </a:cubicBezTo>
                <a:cubicBezTo>
                  <a:pt x="1318407" y="1116036"/>
                  <a:pt x="1307054" y="1084146"/>
                  <a:pt x="1352550" y="1047750"/>
                </a:cubicBezTo>
                <a:cubicBezTo>
                  <a:pt x="1368230" y="1035206"/>
                  <a:pt x="1390650" y="1035050"/>
                  <a:pt x="1409700" y="1028700"/>
                </a:cubicBezTo>
                <a:cubicBezTo>
                  <a:pt x="1435100" y="1035050"/>
                  <a:pt x="1465787" y="1030989"/>
                  <a:pt x="1485900" y="1047750"/>
                </a:cubicBezTo>
                <a:cubicBezTo>
                  <a:pt x="1507716" y="1065930"/>
                  <a:pt x="1515840" y="1096750"/>
                  <a:pt x="1524000" y="1123950"/>
                </a:cubicBezTo>
                <a:cubicBezTo>
                  <a:pt x="1535099" y="1160947"/>
                  <a:pt x="1534671" y="1200544"/>
                  <a:pt x="1543050" y="1238250"/>
                </a:cubicBezTo>
                <a:cubicBezTo>
                  <a:pt x="1547406" y="1257852"/>
                  <a:pt x="1555750" y="1276350"/>
                  <a:pt x="1562100" y="1295400"/>
                </a:cubicBezTo>
                <a:cubicBezTo>
                  <a:pt x="1568450" y="1346200"/>
                  <a:pt x="1567680" y="1398409"/>
                  <a:pt x="1581150" y="1447800"/>
                </a:cubicBezTo>
                <a:cubicBezTo>
                  <a:pt x="1587174" y="1469889"/>
                  <a:pt x="1609011" y="1484472"/>
                  <a:pt x="1619250" y="1504950"/>
                </a:cubicBezTo>
                <a:cubicBezTo>
                  <a:pt x="1628230" y="1522911"/>
                  <a:pt x="1631950" y="1543050"/>
                  <a:pt x="1638300" y="1562100"/>
                </a:cubicBezTo>
                <a:cubicBezTo>
                  <a:pt x="1657350" y="1555750"/>
                  <a:pt x="1678742" y="1554189"/>
                  <a:pt x="1695450" y="1543050"/>
                </a:cubicBezTo>
                <a:cubicBezTo>
                  <a:pt x="1727048" y="1521984"/>
                  <a:pt x="1773129" y="1463892"/>
                  <a:pt x="1790700" y="1428750"/>
                </a:cubicBezTo>
                <a:cubicBezTo>
                  <a:pt x="1799680" y="1410789"/>
                  <a:pt x="1803400" y="1390650"/>
                  <a:pt x="1809750" y="1371600"/>
                </a:cubicBezTo>
                <a:cubicBezTo>
                  <a:pt x="1816299" y="1319209"/>
                  <a:pt x="1835813" y="1113431"/>
                  <a:pt x="1866900" y="1066800"/>
                </a:cubicBezTo>
                <a:cubicBezTo>
                  <a:pt x="2036040" y="813090"/>
                  <a:pt x="1792599" y="1189111"/>
                  <a:pt x="1924050" y="952500"/>
                </a:cubicBezTo>
                <a:cubicBezTo>
                  <a:pt x="1946288" y="912472"/>
                  <a:pt x="1983244" y="880715"/>
                  <a:pt x="2000250" y="838200"/>
                </a:cubicBezTo>
                <a:cubicBezTo>
                  <a:pt x="2012950" y="806450"/>
                  <a:pt x="2024462" y="774199"/>
                  <a:pt x="2038350" y="742950"/>
                </a:cubicBezTo>
                <a:cubicBezTo>
                  <a:pt x="2049884" y="717000"/>
                  <a:pt x="2067470" y="693691"/>
                  <a:pt x="2076450" y="666750"/>
                </a:cubicBezTo>
                <a:cubicBezTo>
                  <a:pt x="2149205" y="448485"/>
                  <a:pt x="2072780" y="577006"/>
                  <a:pt x="2152650" y="457200"/>
                </a:cubicBezTo>
                <a:cubicBezTo>
                  <a:pt x="2254797" y="482737"/>
                  <a:pt x="2219029" y="456777"/>
                  <a:pt x="2286000" y="552450"/>
                </a:cubicBezTo>
                <a:cubicBezTo>
                  <a:pt x="2312259" y="589963"/>
                  <a:pt x="2362200" y="666750"/>
                  <a:pt x="2362200" y="666750"/>
                </a:cubicBezTo>
                <a:cubicBezTo>
                  <a:pt x="2368550" y="692150"/>
                  <a:pt x="2370937" y="718885"/>
                  <a:pt x="2381250" y="742950"/>
                </a:cubicBezTo>
                <a:cubicBezTo>
                  <a:pt x="2456307" y="918083"/>
                  <a:pt x="2386360" y="630038"/>
                  <a:pt x="2457450" y="914400"/>
                </a:cubicBezTo>
                <a:lnTo>
                  <a:pt x="2495550" y="1066800"/>
                </a:lnTo>
                <a:cubicBezTo>
                  <a:pt x="2489200" y="1111250"/>
                  <a:pt x="2483328" y="1155771"/>
                  <a:pt x="2476500" y="1200150"/>
                </a:cubicBezTo>
                <a:cubicBezTo>
                  <a:pt x="2466116" y="1267644"/>
                  <a:pt x="2438148" y="1342584"/>
                  <a:pt x="2476500" y="1409700"/>
                </a:cubicBezTo>
                <a:cubicBezTo>
                  <a:pt x="2498338" y="1447916"/>
                  <a:pt x="2557554" y="1450227"/>
                  <a:pt x="2590800" y="1466850"/>
                </a:cubicBezTo>
                <a:cubicBezTo>
                  <a:pt x="2611278" y="1477089"/>
                  <a:pt x="2628900" y="1492250"/>
                  <a:pt x="2647950" y="1504950"/>
                </a:cubicBezTo>
                <a:cubicBezTo>
                  <a:pt x="2698750" y="1498600"/>
                  <a:pt x="2754559" y="1508795"/>
                  <a:pt x="2800350" y="1485900"/>
                </a:cubicBezTo>
                <a:cubicBezTo>
                  <a:pt x="2825750" y="1473200"/>
                  <a:pt x="2824361" y="1434356"/>
                  <a:pt x="2838450" y="1409700"/>
                </a:cubicBezTo>
                <a:cubicBezTo>
                  <a:pt x="2877527" y="1341315"/>
                  <a:pt x="2869223" y="1357435"/>
                  <a:pt x="2933700" y="1314450"/>
                </a:cubicBezTo>
                <a:cubicBezTo>
                  <a:pt x="2946400" y="1333500"/>
                  <a:pt x="2962501" y="1350678"/>
                  <a:pt x="2971800" y="1371600"/>
                </a:cubicBezTo>
                <a:cubicBezTo>
                  <a:pt x="2988111" y="1408300"/>
                  <a:pt x="3009900" y="1485900"/>
                  <a:pt x="3009900" y="1485900"/>
                </a:cubicBezTo>
                <a:cubicBezTo>
                  <a:pt x="3016250" y="1536700"/>
                  <a:pt x="3015480" y="1588909"/>
                  <a:pt x="3028950" y="1638300"/>
                </a:cubicBezTo>
                <a:cubicBezTo>
                  <a:pt x="3038896" y="1674768"/>
                  <a:pt x="3101574" y="1729974"/>
                  <a:pt x="3124200" y="1752600"/>
                </a:cubicBezTo>
                <a:cubicBezTo>
                  <a:pt x="3181350" y="1746250"/>
                  <a:pt x="3239865" y="1747496"/>
                  <a:pt x="3295650" y="1733550"/>
                </a:cubicBezTo>
                <a:cubicBezTo>
                  <a:pt x="3354547" y="1718826"/>
                  <a:pt x="3388018" y="1644064"/>
                  <a:pt x="3409950" y="1600200"/>
                </a:cubicBezTo>
                <a:cubicBezTo>
                  <a:pt x="3418930" y="1582239"/>
                  <a:pt x="3420020" y="1561011"/>
                  <a:pt x="3429000" y="1543050"/>
                </a:cubicBezTo>
                <a:cubicBezTo>
                  <a:pt x="3439239" y="1522572"/>
                  <a:pt x="3456861" y="1506378"/>
                  <a:pt x="3467100" y="1485900"/>
                </a:cubicBezTo>
                <a:cubicBezTo>
                  <a:pt x="3482393" y="1455314"/>
                  <a:pt x="3489907" y="1421236"/>
                  <a:pt x="3505200" y="1390650"/>
                </a:cubicBezTo>
                <a:cubicBezTo>
                  <a:pt x="3515439" y="1370172"/>
                  <a:pt x="3534494" y="1354634"/>
                  <a:pt x="3543300" y="1333500"/>
                </a:cubicBezTo>
                <a:cubicBezTo>
                  <a:pt x="3566470" y="1277893"/>
                  <a:pt x="3581400" y="1219200"/>
                  <a:pt x="3600450" y="1162050"/>
                </a:cubicBezTo>
                <a:lnTo>
                  <a:pt x="3638550" y="1047750"/>
                </a:lnTo>
                <a:cubicBezTo>
                  <a:pt x="3644900" y="1028700"/>
                  <a:pt x="3640892" y="1001739"/>
                  <a:pt x="3657600" y="990600"/>
                </a:cubicBezTo>
                <a:cubicBezTo>
                  <a:pt x="3736535" y="937977"/>
                  <a:pt x="3692538" y="958053"/>
                  <a:pt x="3790950" y="933450"/>
                </a:cubicBezTo>
                <a:cubicBezTo>
                  <a:pt x="3810000" y="946150"/>
                  <a:pt x="3831911" y="955361"/>
                  <a:pt x="3848100" y="971550"/>
                </a:cubicBezTo>
                <a:cubicBezTo>
                  <a:pt x="3886146" y="1009596"/>
                  <a:pt x="3906109" y="1078472"/>
                  <a:pt x="3924300" y="1123950"/>
                </a:cubicBezTo>
                <a:cubicBezTo>
                  <a:pt x="3930650" y="1168400"/>
                  <a:pt x="3935968" y="1213010"/>
                  <a:pt x="3943350" y="1257300"/>
                </a:cubicBezTo>
                <a:cubicBezTo>
                  <a:pt x="3948673" y="1289238"/>
                  <a:pt x="3959330" y="1320317"/>
                  <a:pt x="3962400" y="1352550"/>
                </a:cubicBezTo>
                <a:cubicBezTo>
                  <a:pt x="4009480" y="1846886"/>
                  <a:pt x="3928599" y="1521332"/>
                  <a:pt x="4019550" y="1733550"/>
                </a:cubicBezTo>
                <a:cubicBezTo>
                  <a:pt x="4027460" y="1752007"/>
                  <a:pt x="4031549" y="1771898"/>
                  <a:pt x="4038600" y="1790700"/>
                </a:cubicBezTo>
                <a:cubicBezTo>
                  <a:pt x="4050607" y="1822719"/>
                  <a:pt x="4062812" y="1854701"/>
                  <a:pt x="4076700" y="1885950"/>
                </a:cubicBezTo>
                <a:cubicBezTo>
                  <a:pt x="4088234" y="1911900"/>
                  <a:pt x="4096620" y="1940334"/>
                  <a:pt x="4114800" y="1962150"/>
                </a:cubicBezTo>
                <a:cubicBezTo>
                  <a:pt x="4129457" y="1979739"/>
                  <a:pt x="4154361" y="1985593"/>
                  <a:pt x="4171950" y="2000250"/>
                </a:cubicBezTo>
                <a:cubicBezTo>
                  <a:pt x="4284561" y="2094092"/>
                  <a:pt x="4164382" y="2031513"/>
                  <a:pt x="4324350" y="2095500"/>
                </a:cubicBezTo>
                <a:cubicBezTo>
                  <a:pt x="4343400" y="2114550"/>
                  <a:pt x="4359084" y="2137706"/>
                  <a:pt x="4381500" y="2152650"/>
                </a:cubicBezTo>
                <a:cubicBezTo>
                  <a:pt x="4398208" y="2163789"/>
                  <a:pt x="4420193" y="2163790"/>
                  <a:pt x="4438650" y="2171700"/>
                </a:cubicBezTo>
                <a:cubicBezTo>
                  <a:pt x="4464752" y="2182887"/>
                  <a:pt x="4491742" y="2193294"/>
                  <a:pt x="4514850" y="2209800"/>
                </a:cubicBezTo>
                <a:cubicBezTo>
                  <a:pt x="4536773" y="2225459"/>
                  <a:pt x="4549584" y="2252006"/>
                  <a:pt x="4572000" y="2266950"/>
                </a:cubicBezTo>
                <a:cubicBezTo>
                  <a:pt x="4597105" y="2283687"/>
                  <a:pt x="4710661" y="2302302"/>
                  <a:pt x="4724400" y="2305050"/>
                </a:cubicBezTo>
                <a:cubicBezTo>
                  <a:pt x="4813300" y="2298700"/>
                  <a:pt x="4902519" y="2295842"/>
                  <a:pt x="4991100" y="2286000"/>
                </a:cubicBezTo>
                <a:cubicBezTo>
                  <a:pt x="5093050" y="2274672"/>
                  <a:pt x="5042422" y="2269864"/>
                  <a:pt x="5124450" y="2228850"/>
                </a:cubicBezTo>
                <a:cubicBezTo>
                  <a:pt x="5282191" y="2149980"/>
                  <a:pt x="5074966" y="2280889"/>
                  <a:pt x="5238750" y="2171700"/>
                </a:cubicBezTo>
                <a:cubicBezTo>
                  <a:pt x="5251450" y="2152650"/>
                  <a:pt x="5260661" y="2130739"/>
                  <a:pt x="5276850" y="2114550"/>
                </a:cubicBezTo>
                <a:cubicBezTo>
                  <a:pt x="5391373" y="2000027"/>
                  <a:pt x="5288297" y="2202154"/>
                  <a:pt x="5448300" y="1962150"/>
                </a:cubicBezTo>
                <a:cubicBezTo>
                  <a:pt x="5461000" y="1943100"/>
                  <a:pt x="5475437" y="1925100"/>
                  <a:pt x="5486400" y="1905000"/>
                </a:cubicBezTo>
                <a:cubicBezTo>
                  <a:pt x="5513597" y="1855139"/>
                  <a:pt x="5528522" y="1798037"/>
                  <a:pt x="5562600" y="1752600"/>
                </a:cubicBezTo>
                <a:cubicBezTo>
                  <a:pt x="5623507" y="1671391"/>
                  <a:pt x="5659790" y="1632479"/>
                  <a:pt x="5695950" y="1524000"/>
                </a:cubicBezTo>
                <a:lnTo>
                  <a:pt x="5753100" y="1352550"/>
                </a:lnTo>
                <a:lnTo>
                  <a:pt x="5772150" y="1295400"/>
                </a:lnTo>
                <a:cubicBezTo>
                  <a:pt x="5778500" y="1276350"/>
                  <a:pt x="5787262" y="1257941"/>
                  <a:pt x="5791200" y="1238250"/>
                </a:cubicBezTo>
                <a:cubicBezTo>
                  <a:pt x="5803900" y="1174750"/>
                  <a:pt x="5818654" y="1111626"/>
                  <a:pt x="5829300" y="1047750"/>
                </a:cubicBezTo>
                <a:cubicBezTo>
                  <a:pt x="5847382" y="939261"/>
                  <a:pt x="5847994" y="909059"/>
                  <a:pt x="5886450" y="800100"/>
                </a:cubicBezTo>
                <a:cubicBezTo>
                  <a:pt x="5909212" y="735607"/>
                  <a:pt x="5949237" y="676663"/>
                  <a:pt x="5962650" y="609600"/>
                </a:cubicBezTo>
                <a:cubicBezTo>
                  <a:pt x="5973831" y="553693"/>
                  <a:pt x="5978783" y="508456"/>
                  <a:pt x="6000750" y="457200"/>
                </a:cubicBezTo>
                <a:cubicBezTo>
                  <a:pt x="6011937" y="431098"/>
                  <a:pt x="6018770" y="401080"/>
                  <a:pt x="6038850" y="381000"/>
                </a:cubicBezTo>
                <a:cubicBezTo>
                  <a:pt x="6053049" y="366801"/>
                  <a:pt x="6076950" y="368300"/>
                  <a:pt x="6096000" y="361950"/>
                </a:cubicBezTo>
                <a:cubicBezTo>
                  <a:pt x="6127750" y="374650"/>
                  <a:pt x="6165832" y="377174"/>
                  <a:pt x="6191250" y="400050"/>
                </a:cubicBezTo>
                <a:cubicBezTo>
                  <a:pt x="6231852" y="436592"/>
                  <a:pt x="6257871" y="486878"/>
                  <a:pt x="6286500" y="533400"/>
                </a:cubicBezTo>
                <a:cubicBezTo>
                  <a:pt x="6308825" y="569678"/>
                  <a:pt x="6329578" y="607494"/>
                  <a:pt x="6343650" y="647700"/>
                </a:cubicBezTo>
                <a:cubicBezTo>
                  <a:pt x="6391954" y="785712"/>
                  <a:pt x="6420737" y="892478"/>
                  <a:pt x="6438900" y="1028700"/>
                </a:cubicBezTo>
                <a:cubicBezTo>
                  <a:pt x="6446500" y="1085697"/>
                  <a:pt x="6451600" y="1143000"/>
                  <a:pt x="6457950" y="1200150"/>
                </a:cubicBezTo>
                <a:cubicBezTo>
                  <a:pt x="6464300" y="1181100"/>
                  <a:pt x="6468020" y="1160961"/>
                  <a:pt x="6477000" y="1143000"/>
                </a:cubicBezTo>
                <a:cubicBezTo>
                  <a:pt x="6487817" y="1121367"/>
                  <a:pt x="6563621" y="1018279"/>
                  <a:pt x="6572250" y="1009650"/>
                </a:cubicBezTo>
                <a:cubicBezTo>
                  <a:pt x="6588439" y="993461"/>
                  <a:pt x="6610350" y="984250"/>
                  <a:pt x="6629400" y="971550"/>
                </a:cubicBezTo>
                <a:cubicBezTo>
                  <a:pt x="6704166" y="1046316"/>
                  <a:pt x="6694273" y="1024374"/>
                  <a:pt x="6743700" y="1143000"/>
                </a:cubicBezTo>
                <a:cubicBezTo>
                  <a:pt x="6759147" y="1180072"/>
                  <a:pt x="6753402" y="1228902"/>
                  <a:pt x="6781800" y="1257300"/>
                </a:cubicBezTo>
                <a:lnTo>
                  <a:pt x="6858000" y="1333500"/>
                </a:lnTo>
                <a:cubicBezTo>
                  <a:pt x="6883400" y="1308100"/>
                  <a:pt x="6920384" y="1290458"/>
                  <a:pt x="6934200" y="1257300"/>
                </a:cubicBezTo>
                <a:cubicBezTo>
                  <a:pt x="6953891" y="1210043"/>
                  <a:pt x="6944092" y="1155270"/>
                  <a:pt x="6953250" y="1104900"/>
                </a:cubicBezTo>
                <a:cubicBezTo>
                  <a:pt x="6956842" y="1085143"/>
                  <a:pt x="6965950" y="1066800"/>
                  <a:pt x="6972300" y="1047750"/>
                </a:cubicBezTo>
                <a:cubicBezTo>
                  <a:pt x="6991350" y="1054100"/>
                  <a:pt x="7014204" y="1053732"/>
                  <a:pt x="7029450" y="1066800"/>
                </a:cubicBezTo>
                <a:cubicBezTo>
                  <a:pt x="7060321" y="1093261"/>
                  <a:pt x="7082017" y="1128964"/>
                  <a:pt x="7105650" y="1162050"/>
                </a:cubicBezTo>
                <a:cubicBezTo>
                  <a:pt x="7145573" y="1217942"/>
                  <a:pt x="7154789" y="1311780"/>
                  <a:pt x="7219950" y="1333500"/>
                </a:cubicBezTo>
                <a:lnTo>
                  <a:pt x="7277100" y="1352550"/>
                </a:lnTo>
                <a:cubicBezTo>
                  <a:pt x="7289800" y="1333500"/>
                  <a:pt x="7306181" y="1316444"/>
                  <a:pt x="7315200" y="1295400"/>
                </a:cubicBezTo>
                <a:cubicBezTo>
                  <a:pt x="7340693" y="1235915"/>
                  <a:pt x="7347837" y="1085993"/>
                  <a:pt x="7353300" y="1047750"/>
                </a:cubicBezTo>
                <a:cubicBezTo>
                  <a:pt x="7356085" y="1028253"/>
                  <a:pt x="7381801" y="901898"/>
                  <a:pt x="7391400" y="876300"/>
                </a:cubicBezTo>
                <a:cubicBezTo>
                  <a:pt x="7401371" y="849710"/>
                  <a:pt x="7418313" y="826202"/>
                  <a:pt x="7429500" y="800100"/>
                </a:cubicBezTo>
                <a:cubicBezTo>
                  <a:pt x="7437410" y="781643"/>
                  <a:pt x="7438798" y="760503"/>
                  <a:pt x="7448550" y="742950"/>
                </a:cubicBezTo>
                <a:cubicBezTo>
                  <a:pt x="7470788" y="702922"/>
                  <a:pt x="7499350" y="666750"/>
                  <a:pt x="7524750" y="628650"/>
                </a:cubicBezTo>
                <a:cubicBezTo>
                  <a:pt x="7537450" y="609600"/>
                  <a:pt x="7552611" y="591978"/>
                  <a:pt x="7562850" y="571500"/>
                </a:cubicBezTo>
                <a:cubicBezTo>
                  <a:pt x="7575550" y="546100"/>
                  <a:pt x="7586339" y="519651"/>
                  <a:pt x="7600950" y="495300"/>
                </a:cubicBezTo>
                <a:cubicBezTo>
                  <a:pt x="7624509" y="456035"/>
                  <a:pt x="7662670" y="424441"/>
                  <a:pt x="7677150" y="381000"/>
                </a:cubicBezTo>
                <a:cubicBezTo>
                  <a:pt x="7683500" y="361950"/>
                  <a:pt x="7688290" y="342307"/>
                  <a:pt x="7696200" y="323850"/>
                </a:cubicBezTo>
                <a:cubicBezTo>
                  <a:pt x="7707387" y="297748"/>
                  <a:pt x="7725320" y="274591"/>
                  <a:pt x="7734300" y="247650"/>
                </a:cubicBezTo>
                <a:cubicBezTo>
                  <a:pt x="7750859" y="197974"/>
                  <a:pt x="7730509" y="126668"/>
                  <a:pt x="7772400" y="95250"/>
                </a:cubicBezTo>
                <a:cubicBezTo>
                  <a:pt x="7866916" y="24363"/>
                  <a:pt x="7822182" y="55712"/>
                  <a:pt x="7905750" y="0"/>
                </a:cubicBezTo>
                <a:cubicBezTo>
                  <a:pt x="7956550" y="6350"/>
                  <a:pt x="8011543" y="-2135"/>
                  <a:pt x="8058150" y="19050"/>
                </a:cubicBezTo>
                <a:cubicBezTo>
                  <a:pt x="8090153" y="33597"/>
                  <a:pt x="8138833" y="142316"/>
                  <a:pt x="8153400" y="171450"/>
                </a:cubicBezTo>
                <a:cubicBezTo>
                  <a:pt x="8159750" y="317500"/>
                  <a:pt x="8161238" y="463843"/>
                  <a:pt x="8172450" y="609600"/>
                </a:cubicBezTo>
                <a:cubicBezTo>
                  <a:pt x="8173990" y="629621"/>
                  <a:pt x="8180361" y="650042"/>
                  <a:pt x="8191500" y="666750"/>
                </a:cubicBezTo>
                <a:cubicBezTo>
                  <a:pt x="8206444" y="689166"/>
                  <a:pt x="8229600" y="704850"/>
                  <a:pt x="8248650" y="723900"/>
                </a:cubicBezTo>
                <a:cubicBezTo>
                  <a:pt x="8268622" y="783817"/>
                  <a:pt x="8263694" y="797429"/>
                  <a:pt x="8324850" y="838200"/>
                </a:cubicBezTo>
                <a:cubicBezTo>
                  <a:pt x="8341558" y="849339"/>
                  <a:pt x="8362950" y="850900"/>
                  <a:pt x="8382000" y="857250"/>
                </a:cubicBezTo>
                <a:cubicBezTo>
                  <a:pt x="8401050" y="844550"/>
                  <a:pt x="8422132" y="834466"/>
                  <a:pt x="8439150" y="819150"/>
                </a:cubicBezTo>
                <a:cubicBezTo>
                  <a:pt x="8501140" y="763359"/>
                  <a:pt x="8582164" y="685577"/>
                  <a:pt x="8629650" y="609600"/>
                </a:cubicBezTo>
                <a:cubicBezTo>
                  <a:pt x="8644701" y="585518"/>
                  <a:pt x="8653661" y="558056"/>
                  <a:pt x="8667750" y="533400"/>
                </a:cubicBezTo>
                <a:cubicBezTo>
                  <a:pt x="8726836" y="429999"/>
                  <a:pt x="8689973" y="523881"/>
                  <a:pt x="8724900" y="419100"/>
                </a:cubicBezTo>
                <a:cubicBezTo>
                  <a:pt x="8743950" y="431800"/>
                  <a:pt x="8765861" y="441011"/>
                  <a:pt x="8782050" y="457200"/>
                </a:cubicBezTo>
                <a:cubicBezTo>
                  <a:pt x="8827045" y="502195"/>
                  <a:pt x="8820897" y="538256"/>
                  <a:pt x="8858250" y="590550"/>
                </a:cubicBezTo>
                <a:cubicBezTo>
                  <a:pt x="8873909" y="612473"/>
                  <a:pt x="8899741" y="625777"/>
                  <a:pt x="8915400" y="647700"/>
                </a:cubicBezTo>
                <a:cubicBezTo>
                  <a:pt x="8960529" y="710881"/>
                  <a:pt x="8945899" y="718865"/>
                  <a:pt x="8972550" y="781050"/>
                </a:cubicBezTo>
                <a:cubicBezTo>
                  <a:pt x="8983737" y="807152"/>
                  <a:pt x="9000103" y="830883"/>
                  <a:pt x="9010650" y="857250"/>
                </a:cubicBezTo>
                <a:cubicBezTo>
                  <a:pt x="9025565" y="894538"/>
                  <a:pt x="9036050" y="933450"/>
                  <a:pt x="9048750" y="971550"/>
                </a:cubicBezTo>
                <a:lnTo>
                  <a:pt x="9067800" y="1028700"/>
                </a:lnTo>
                <a:cubicBezTo>
                  <a:pt x="9074150" y="1047750"/>
                  <a:pt x="9081980" y="1066369"/>
                  <a:pt x="9086850" y="1085850"/>
                </a:cubicBezTo>
                <a:cubicBezTo>
                  <a:pt x="9094933" y="1118183"/>
                  <a:pt x="9109767" y="1185797"/>
                  <a:pt x="9124950" y="1219200"/>
                </a:cubicBezTo>
                <a:cubicBezTo>
                  <a:pt x="9186692" y="1355033"/>
                  <a:pt x="9179601" y="1339276"/>
                  <a:pt x="9239250" y="1428750"/>
                </a:cubicBezTo>
                <a:cubicBezTo>
                  <a:pt x="9248917" y="1467418"/>
                  <a:pt x="9260952" y="1523839"/>
                  <a:pt x="9277350" y="1562100"/>
                </a:cubicBezTo>
                <a:cubicBezTo>
                  <a:pt x="9288537" y="1588202"/>
                  <a:pt x="9304263" y="1612198"/>
                  <a:pt x="9315450" y="1638300"/>
                </a:cubicBezTo>
                <a:cubicBezTo>
                  <a:pt x="9362772" y="1748718"/>
                  <a:pt x="9299381" y="1642772"/>
                  <a:pt x="9372600" y="1752600"/>
                </a:cubicBezTo>
                <a:cubicBezTo>
                  <a:pt x="9378950" y="1778000"/>
                  <a:pt x="9379941" y="1805382"/>
                  <a:pt x="9391650" y="1828800"/>
                </a:cubicBezTo>
                <a:cubicBezTo>
                  <a:pt x="9412128" y="1869756"/>
                  <a:pt x="9442450" y="1905000"/>
                  <a:pt x="9467850" y="1943100"/>
                </a:cubicBezTo>
                <a:cubicBezTo>
                  <a:pt x="9480550" y="1962150"/>
                  <a:pt x="9498710" y="1978530"/>
                  <a:pt x="9505950" y="2000250"/>
                </a:cubicBezTo>
                <a:cubicBezTo>
                  <a:pt x="9551290" y="2136270"/>
                  <a:pt x="9510634" y="2092273"/>
                  <a:pt x="9601200" y="2152650"/>
                </a:cubicBezTo>
                <a:cubicBezTo>
                  <a:pt x="9613900" y="2171700"/>
                  <a:pt x="9629061" y="2189322"/>
                  <a:pt x="9639300" y="2209800"/>
                </a:cubicBezTo>
                <a:cubicBezTo>
                  <a:pt x="9672406" y="2276013"/>
                  <a:pt x="9658350" y="2320154"/>
                  <a:pt x="9658350" y="2400300"/>
                </a:cubicBezTo>
              </a:path>
            </a:pathLst>
          </a:custGeom>
          <a:noFill/>
          <a:ln w="53975">
            <a:solidFill>
              <a:schemeClr val="tx1"/>
            </a:solidFill>
            <a:extLst>
              <a:ext uri="{C807C97D-BFC1-408E-A445-0C87EB9F89A2}">
                <ask:lineSketchStyleProps xmlns:ask="http://schemas.microsoft.com/office/drawing/2018/sketchyshapes" sd="1219033472">
                  <a:custGeom>
                    <a:avLst/>
                    <a:gdLst>
                      <a:gd name="connsiteX0" fmla="*/ 0 w 9661314"/>
                      <a:gd name="connsiteY0" fmla="*/ 2781300 h 2781300"/>
                      <a:gd name="connsiteX1" fmla="*/ 57150 w 9661314"/>
                      <a:gd name="connsiteY1" fmla="*/ 2647950 h 2781300"/>
                      <a:gd name="connsiteX2" fmla="*/ 95250 w 9661314"/>
                      <a:gd name="connsiteY2" fmla="*/ 2533650 h 2781300"/>
                      <a:gd name="connsiteX3" fmla="*/ 114300 w 9661314"/>
                      <a:gd name="connsiteY3" fmla="*/ 2476500 h 2781300"/>
                      <a:gd name="connsiteX4" fmla="*/ 190500 w 9661314"/>
                      <a:gd name="connsiteY4" fmla="*/ 2305050 h 2781300"/>
                      <a:gd name="connsiteX5" fmla="*/ 228600 w 9661314"/>
                      <a:gd name="connsiteY5" fmla="*/ 2095500 h 2781300"/>
                      <a:gd name="connsiteX6" fmla="*/ 285750 w 9661314"/>
                      <a:gd name="connsiteY6" fmla="*/ 1885950 h 2781300"/>
                      <a:gd name="connsiteX7" fmla="*/ 323850 w 9661314"/>
                      <a:gd name="connsiteY7" fmla="*/ 1790700 h 2781300"/>
                      <a:gd name="connsiteX8" fmla="*/ 342900 w 9661314"/>
                      <a:gd name="connsiteY8" fmla="*/ 1714500 h 2781300"/>
                      <a:gd name="connsiteX9" fmla="*/ 495300 w 9661314"/>
                      <a:gd name="connsiteY9" fmla="*/ 1524000 h 2781300"/>
                      <a:gd name="connsiteX10" fmla="*/ 533400 w 9661314"/>
                      <a:gd name="connsiteY10" fmla="*/ 1466850 h 2781300"/>
                      <a:gd name="connsiteX11" fmla="*/ 590550 w 9661314"/>
                      <a:gd name="connsiteY11" fmla="*/ 1428750 h 2781300"/>
                      <a:gd name="connsiteX12" fmla="*/ 666750 w 9661314"/>
                      <a:gd name="connsiteY12" fmla="*/ 1352550 h 2781300"/>
                      <a:gd name="connsiteX13" fmla="*/ 819150 w 9661314"/>
                      <a:gd name="connsiteY13" fmla="*/ 1257300 h 2781300"/>
                      <a:gd name="connsiteX14" fmla="*/ 895350 w 9661314"/>
                      <a:gd name="connsiteY14" fmla="*/ 1238250 h 2781300"/>
                      <a:gd name="connsiteX15" fmla="*/ 1181100 w 9661314"/>
                      <a:gd name="connsiteY15" fmla="*/ 1371600 h 2781300"/>
                      <a:gd name="connsiteX16" fmla="*/ 1200150 w 9661314"/>
                      <a:gd name="connsiteY16" fmla="*/ 1447800 h 2781300"/>
                      <a:gd name="connsiteX17" fmla="*/ 1238250 w 9661314"/>
                      <a:gd name="connsiteY17" fmla="*/ 1295400 h 2781300"/>
                      <a:gd name="connsiteX18" fmla="*/ 1257300 w 9661314"/>
                      <a:gd name="connsiteY18" fmla="*/ 1219200 h 2781300"/>
                      <a:gd name="connsiteX19" fmla="*/ 1295400 w 9661314"/>
                      <a:gd name="connsiteY19" fmla="*/ 1162050 h 2781300"/>
                      <a:gd name="connsiteX20" fmla="*/ 1352550 w 9661314"/>
                      <a:gd name="connsiteY20" fmla="*/ 1047750 h 2781300"/>
                      <a:gd name="connsiteX21" fmla="*/ 1409700 w 9661314"/>
                      <a:gd name="connsiteY21" fmla="*/ 1028700 h 2781300"/>
                      <a:gd name="connsiteX22" fmla="*/ 1485900 w 9661314"/>
                      <a:gd name="connsiteY22" fmla="*/ 1047750 h 2781300"/>
                      <a:gd name="connsiteX23" fmla="*/ 1524000 w 9661314"/>
                      <a:gd name="connsiteY23" fmla="*/ 1123950 h 2781300"/>
                      <a:gd name="connsiteX24" fmla="*/ 1543050 w 9661314"/>
                      <a:gd name="connsiteY24" fmla="*/ 1238250 h 2781300"/>
                      <a:gd name="connsiteX25" fmla="*/ 1562100 w 9661314"/>
                      <a:gd name="connsiteY25" fmla="*/ 1295400 h 2781300"/>
                      <a:gd name="connsiteX26" fmla="*/ 1581150 w 9661314"/>
                      <a:gd name="connsiteY26" fmla="*/ 1447800 h 2781300"/>
                      <a:gd name="connsiteX27" fmla="*/ 1619250 w 9661314"/>
                      <a:gd name="connsiteY27" fmla="*/ 1504950 h 2781300"/>
                      <a:gd name="connsiteX28" fmla="*/ 1638300 w 9661314"/>
                      <a:gd name="connsiteY28" fmla="*/ 1562100 h 2781300"/>
                      <a:gd name="connsiteX29" fmla="*/ 1695450 w 9661314"/>
                      <a:gd name="connsiteY29" fmla="*/ 1543050 h 2781300"/>
                      <a:gd name="connsiteX30" fmla="*/ 1790700 w 9661314"/>
                      <a:gd name="connsiteY30" fmla="*/ 1428750 h 2781300"/>
                      <a:gd name="connsiteX31" fmla="*/ 1809750 w 9661314"/>
                      <a:gd name="connsiteY31" fmla="*/ 1371600 h 2781300"/>
                      <a:gd name="connsiteX32" fmla="*/ 1866900 w 9661314"/>
                      <a:gd name="connsiteY32" fmla="*/ 1066800 h 2781300"/>
                      <a:gd name="connsiteX33" fmla="*/ 1924050 w 9661314"/>
                      <a:gd name="connsiteY33" fmla="*/ 952500 h 2781300"/>
                      <a:gd name="connsiteX34" fmla="*/ 2000250 w 9661314"/>
                      <a:gd name="connsiteY34" fmla="*/ 838200 h 2781300"/>
                      <a:gd name="connsiteX35" fmla="*/ 2038350 w 9661314"/>
                      <a:gd name="connsiteY35" fmla="*/ 742950 h 2781300"/>
                      <a:gd name="connsiteX36" fmla="*/ 2076450 w 9661314"/>
                      <a:gd name="connsiteY36" fmla="*/ 666750 h 2781300"/>
                      <a:gd name="connsiteX37" fmla="*/ 2152650 w 9661314"/>
                      <a:gd name="connsiteY37" fmla="*/ 457200 h 2781300"/>
                      <a:gd name="connsiteX38" fmla="*/ 2286000 w 9661314"/>
                      <a:gd name="connsiteY38" fmla="*/ 552450 h 2781300"/>
                      <a:gd name="connsiteX39" fmla="*/ 2362200 w 9661314"/>
                      <a:gd name="connsiteY39" fmla="*/ 666750 h 2781300"/>
                      <a:gd name="connsiteX40" fmla="*/ 2381250 w 9661314"/>
                      <a:gd name="connsiteY40" fmla="*/ 742950 h 2781300"/>
                      <a:gd name="connsiteX41" fmla="*/ 2457450 w 9661314"/>
                      <a:gd name="connsiteY41" fmla="*/ 914400 h 2781300"/>
                      <a:gd name="connsiteX42" fmla="*/ 2495550 w 9661314"/>
                      <a:gd name="connsiteY42" fmla="*/ 1066800 h 2781300"/>
                      <a:gd name="connsiteX43" fmla="*/ 2476500 w 9661314"/>
                      <a:gd name="connsiteY43" fmla="*/ 1200150 h 2781300"/>
                      <a:gd name="connsiteX44" fmla="*/ 2476500 w 9661314"/>
                      <a:gd name="connsiteY44" fmla="*/ 1409700 h 2781300"/>
                      <a:gd name="connsiteX45" fmla="*/ 2590800 w 9661314"/>
                      <a:gd name="connsiteY45" fmla="*/ 1466850 h 2781300"/>
                      <a:gd name="connsiteX46" fmla="*/ 2647950 w 9661314"/>
                      <a:gd name="connsiteY46" fmla="*/ 1504950 h 2781300"/>
                      <a:gd name="connsiteX47" fmla="*/ 2800350 w 9661314"/>
                      <a:gd name="connsiteY47" fmla="*/ 1485900 h 2781300"/>
                      <a:gd name="connsiteX48" fmla="*/ 2838450 w 9661314"/>
                      <a:gd name="connsiteY48" fmla="*/ 1409700 h 2781300"/>
                      <a:gd name="connsiteX49" fmla="*/ 2933700 w 9661314"/>
                      <a:gd name="connsiteY49" fmla="*/ 1314450 h 2781300"/>
                      <a:gd name="connsiteX50" fmla="*/ 2971800 w 9661314"/>
                      <a:gd name="connsiteY50" fmla="*/ 1371600 h 2781300"/>
                      <a:gd name="connsiteX51" fmla="*/ 3009900 w 9661314"/>
                      <a:gd name="connsiteY51" fmla="*/ 1485900 h 2781300"/>
                      <a:gd name="connsiteX52" fmla="*/ 3028950 w 9661314"/>
                      <a:gd name="connsiteY52" fmla="*/ 1638300 h 2781300"/>
                      <a:gd name="connsiteX53" fmla="*/ 3124200 w 9661314"/>
                      <a:gd name="connsiteY53" fmla="*/ 1752600 h 2781300"/>
                      <a:gd name="connsiteX54" fmla="*/ 3295650 w 9661314"/>
                      <a:gd name="connsiteY54" fmla="*/ 1733550 h 2781300"/>
                      <a:gd name="connsiteX55" fmla="*/ 3409950 w 9661314"/>
                      <a:gd name="connsiteY55" fmla="*/ 1600200 h 2781300"/>
                      <a:gd name="connsiteX56" fmla="*/ 3429000 w 9661314"/>
                      <a:gd name="connsiteY56" fmla="*/ 1543050 h 2781300"/>
                      <a:gd name="connsiteX57" fmla="*/ 3467100 w 9661314"/>
                      <a:gd name="connsiteY57" fmla="*/ 1485900 h 2781300"/>
                      <a:gd name="connsiteX58" fmla="*/ 3505200 w 9661314"/>
                      <a:gd name="connsiteY58" fmla="*/ 1390650 h 2781300"/>
                      <a:gd name="connsiteX59" fmla="*/ 3543300 w 9661314"/>
                      <a:gd name="connsiteY59" fmla="*/ 1333500 h 2781300"/>
                      <a:gd name="connsiteX60" fmla="*/ 3600450 w 9661314"/>
                      <a:gd name="connsiteY60" fmla="*/ 1162050 h 2781300"/>
                      <a:gd name="connsiteX61" fmla="*/ 3638550 w 9661314"/>
                      <a:gd name="connsiteY61" fmla="*/ 1047750 h 2781300"/>
                      <a:gd name="connsiteX62" fmla="*/ 3657600 w 9661314"/>
                      <a:gd name="connsiteY62" fmla="*/ 990600 h 2781300"/>
                      <a:gd name="connsiteX63" fmla="*/ 3790950 w 9661314"/>
                      <a:gd name="connsiteY63" fmla="*/ 933450 h 2781300"/>
                      <a:gd name="connsiteX64" fmla="*/ 3848100 w 9661314"/>
                      <a:gd name="connsiteY64" fmla="*/ 971550 h 2781300"/>
                      <a:gd name="connsiteX65" fmla="*/ 3924300 w 9661314"/>
                      <a:gd name="connsiteY65" fmla="*/ 1123950 h 2781300"/>
                      <a:gd name="connsiteX66" fmla="*/ 3943350 w 9661314"/>
                      <a:gd name="connsiteY66" fmla="*/ 1257300 h 2781300"/>
                      <a:gd name="connsiteX67" fmla="*/ 3962400 w 9661314"/>
                      <a:gd name="connsiteY67" fmla="*/ 1352550 h 2781300"/>
                      <a:gd name="connsiteX68" fmla="*/ 4019550 w 9661314"/>
                      <a:gd name="connsiteY68" fmla="*/ 1733550 h 2781300"/>
                      <a:gd name="connsiteX69" fmla="*/ 4038600 w 9661314"/>
                      <a:gd name="connsiteY69" fmla="*/ 1790700 h 2781300"/>
                      <a:gd name="connsiteX70" fmla="*/ 4076700 w 9661314"/>
                      <a:gd name="connsiteY70" fmla="*/ 1885950 h 2781300"/>
                      <a:gd name="connsiteX71" fmla="*/ 4114800 w 9661314"/>
                      <a:gd name="connsiteY71" fmla="*/ 1962150 h 2781300"/>
                      <a:gd name="connsiteX72" fmla="*/ 4171950 w 9661314"/>
                      <a:gd name="connsiteY72" fmla="*/ 2000250 h 2781300"/>
                      <a:gd name="connsiteX73" fmla="*/ 4324350 w 9661314"/>
                      <a:gd name="connsiteY73" fmla="*/ 2095500 h 2781300"/>
                      <a:gd name="connsiteX74" fmla="*/ 4381500 w 9661314"/>
                      <a:gd name="connsiteY74" fmla="*/ 2152650 h 2781300"/>
                      <a:gd name="connsiteX75" fmla="*/ 4438650 w 9661314"/>
                      <a:gd name="connsiteY75" fmla="*/ 2171700 h 2781300"/>
                      <a:gd name="connsiteX76" fmla="*/ 4514850 w 9661314"/>
                      <a:gd name="connsiteY76" fmla="*/ 2209800 h 2781300"/>
                      <a:gd name="connsiteX77" fmla="*/ 4572000 w 9661314"/>
                      <a:gd name="connsiteY77" fmla="*/ 2266950 h 2781300"/>
                      <a:gd name="connsiteX78" fmla="*/ 4724400 w 9661314"/>
                      <a:gd name="connsiteY78" fmla="*/ 2305050 h 2781300"/>
                      <a:gd name="connsiteX79" fmla="*/ 4991100 w 9661314"/>
                      <a:gd name="connsiteY79" fmla="*/ 2286000 h 2781300"/>
                      <a:gd name="connsiteX80" fmla="*/ 5124450 w 9661314"/>
                      <a:gd name="connsiteY80" fmla="*/ 2228850 h 2781300"/>
                      <a:gd name="connsiteX81" fmla="*/ 5238750 w 9661314"/>
                      <a:gd name="connsiteY81" fmla="*/ 2171700 h 2781300"/>
                      <a:gd name="connsiteX82" fmla="*/ 5276850 w 9661314"/>
                      <a:gd name="connsiteY82" fmla="*/ 2114550 h 2781300"/>
                      <a:gd name="connsiteX83" fmla="*/ 5448300 w 9661314"/>
                      <a:gd name="connsiteY83" fmla="*/ 1962150 h 2781300"/>
                      <a:gd name="connsiteX84" fmla="*/ 5486400 w 9661314"/>
                      <a:gd name="connsiteY84" fmla="*/ 1905000 h 2781300"/>
                      <a:gd name="connsiteX85" fmla="*/ 5562600 w 9661314"/>
                      <a:gd name="connsiteY85" fmla="*/ 1752600 h 2781300"/>
                      <a:gd name="connsiteX86" fmla="*/ 5695950 w 9661314"/>
                      <a:gd name="connsiteY86" fmla="*/ 1524000 h 2781300"/>
                      <a:gd name="connsiteX87" fmla="*/ 5753100 w 9661314"/>
                      <a:gd name="connsiteY87" fmla="*/ 1352550 h 2781300"/>
                      <a:gd name="connsiteX88" fmla="*/ 5772150 w 9661314"/>
                      <a:gd name="connsiteY88" fmla="*/ 1295400 h 2781300"/>
                      <a:gd name="connsiteX89" fmla="*/ 5791200 w 9661314"/>
                      <a:gd name="connsiteY89" fmla="*/ 1238250 h 2781300"/>
                      <a:gd name="connsiteX90" fmla="*/ 5829300 w 9661314"/>
                      <a:gd name="connsiteY90" fmla="*/ 1047750 h 2781300"/>
                      <a:gd name="connsiteX91" fmla="*/ 5886450 w 9661314"/>
                      <a:gd name="connsiteY91" fmla="*/ 800100 h 2781300"/>
                      <a:gd name="connsiteX92" fmla="*/ 5962650 w 9661314"/>
                      <a:gd name="connsiteY92" fmla="*/ 609600 h 2781300"/>
                      <a:gd name="connsiteX93" fmla="*/ 6000750 w 9661314"/>
                      <a:gd name="connsiteY93" fmla="*/ 457200 h 2781300"/>
                      <a:gd name="connsiteX94" fmla="*/ 6038850 w 9661314"/>
                      <a:gd name="connsiteY94" fmla="*/ 381000 h 2781300"/>
                      <a:gd name="connsiteX95" fmla="*/ 6096000 w 9661314"/>
                      <a:gd name="connsiteY95" fmla="*/ 361950 h 2781300"/>
                      <a:gd name="connsiteX96" fmla="*/ 6191250 w 9661314"/>
                      <a:gd name="connsiteY96" fmla="*/ 400050 h 2781300"/>
                      <a:gd name="connsiteX97" fmla="*/ 6286500 w 9661314"/>
                      <a:gd name="connsiteY97" fmla="*/ 533400 h 2781300"/>
                      <a:gd name="connsiteX98" fmla="*/ 6343650 w 9661314"/>
                      <a:gd name="connsiteY98" fmla="*/ 647700 h 2781300"/>
                      <a:gd name="connsiteX99" fmla="*/ 6438900 w 9661314"/>
                      <a:gd name="connsiteY99" fmla="*/ 1028700 h 2781300"/>
                      <a:gd name="connsiteX100" fmla="*/ 6457950 w 9661314"/>
                      <a:gd name="connsiteY100" fmla="*/ 1200150 h 2781300"/>
                      <a:gd name="connsiteX101" fmla="*/ 6477000 w 9661314"/>
                      <a:gd name="connsiteY101" fmla="*/ 1143000 h 2781300"/>
                      <a:gd name="connsiteX102" fmla="*/ 6572250 w 9661314"/>
                      <a:gd name="connsiteY102" fmla="*/ 1009650 h 2781300"/>
                      <a:gd name="connsiteX103" fmla="*/ 6629400 w 9661314"/>
                      <a:gd name="connsiteY103" fmla="*/ 971550 h 2781300"/>
                      <a:gd name="connsiteX104" fmla="*/ 6743700 w 9661314"/>
                      <a:gd name="connsiteY104" fmla="*/ 1143000 h 2781300"/>
                      <a:gd name="connsiteX105" fmla="*/ 6781800 w 9661314"/>
                      <a:gd name="connsiteY105" fmla="*/ 1257300 h 2781300"/>
                      <a:gd name="connsiteX106" fmla="*/ 6858000 w 9661314"/>
                      <a:gd name="connsiteY106" fmla="*/ 1333500 h 2781300"/>
                      <a:gd name="connsiteX107" fmla="*/ 6934200 w 9661314"/>
                      <a:gd name="connsiteY107" fmla="*/ 1257300 h 2781300"/>
                      <a:gd name="connsiteX108" fmla="*/ 6953250 w 9661314"/>
                      <a:gd name="connsiteY108" fmla="*/ 1104900 h 2781300"/>
                      <a:gd name="connsiteX109" fmla="*/ 6972300 w 9661314"/>
                      <a:gd name="connsiteY109" fmla="*/ 1047750 h 2781300"/>
                      <a:gd name="connsiteX110" fmla="*/ 7029450 w 9661314"/>
                      <a:gd name="connsiteY110" fmla="*/ 1066800 h 2781300"/>
                      <a:gd name="connsiteX111" fmla="*/ 7105650 w 9661314"/>
                      <a:gd name="connsiteY111" fmla="*/ 1162050 h 2781300"/>
                      <a:gd name="connsiteX112" fmla="*/ 7219950 w 9661314"/>
                      <a:gd name="connsiteY112" fmla="*/ 1333500 h 2781300"/>
                      <a:gd name="connsiteX113" fmla="*/ 7277100 w 9661314"/>
                      <a:gd name="connsiteY113" fmla="*/ 1352550 h 2781300"/>
                      <a:gd name="connsiteX114" fmla="*/ 7315200 w 9661314"/>
                      <a:gd name="connsiteY114" fmla="*/ 1295400 h 2781300"/>
                      <a:gd name="connsiteX115" fmla="*/ 7353300 w 9661314"/>
                      <a:gd name="connsiteY115" fmla="*/ 1047750 h 2781300"/>
                      <a:gd name="connsiteX116" fmla="*/ 7391400 w 9661314"/>
                      <a:gd name="connsiteY116" fmla="*/ 876300 h 2781300"/>
                      <a:gd name="connsiteX117" fmla="*/ 7429500 w 9661314"/>
                      <a:gd name="connsiteY117" fmla="*/ 800100 h 2781300"/>
                      <a:gd name="connsiteX118" fmla="*/ 7448550 w 9661314"/>
                      <a:gd name="connsiteY118" fmla="*/ 742950 h 2781300"/>
                      <a:gd name="connsiteX119" fmla="*/ 7524750 w 9661314"/>
                      <a:gd name="connsiteY119" fmla="*/ 628650 h 2781300"/>
                      <a:gd name="connsiteX120" fmla="*/ 7562850 w 9661314"/>
                      <a:gd name="connsiteY120" fmla="*/ 571500 h 2781300"/>
                      <a:gd name="connsiteX121" fmla="*/ 7600950 w 9661314"/>
                      <a:gd name="connsiteY121" fmla="*/ 495300 h 2781300"/>
                      <a:gd name="connsiteX122" fmla="*/ 7677150 w 9661314"/>
                      <a:gd name="connsiteY122" fmla="*/ 381000 h 2781300"/>
                      <a:gd name="connsiteX123" fmla="*/ 7696200 w 9661314"/>
                      <a:gd name="connsiteY123" fmla="*/ 323850 h 2781300"/>
                      <a:gd name="connsiteX124" fmla="*/ 7734300 w 9661314"/>
                      <a:gd name="connsiteY124" fmla="*/ 247650 h 2781300"/>
                      <a:gd name="connsiteX125" fmla="*/ 7772400 w 9661314"/>
                      <a:gd name="connsiteY125" fmla="*/ 95250 h 2781300"/>
                      <a:gd name="connsiteX126" fmla="*/ 7905750 w 9661314"/>
                      <a:gd name="connsiteY126" fmla="*/ 0 h 2781300"/>
                      <a:gd name="connsiteX127" fmla="*/ 8058150 w 9661314"/>
                      <a:gd name="connsiteY127" fmla="*/ 19050 h 2781300"/>
                      <a:gd name="connsiteX128" fmla="*/ 8153400 w 9661314"/>
                      <a:gd name="connsiteY128" fmla="*/ 171450 h 2781300"/>
                      <a:gd name="connsiteX129" fmla="*/ 8172450 w 9661314"/>
                      <a:gd name="connsiteY129" fmla="*/ 609600 h 2781300"/>
                      <a:gd name="connsiteX130" fmla="*/ 8191500 w 9661314"/>
                      <a:gd name="connsiteY130" fmla="*/ 666750 h 2781300"/>
                      <a:gd name="connsiteX131" fmla="*/ 8248650 w 9661314"/>
                      <a:gd name="connsiteY131" fmla="*/ 723900 h 2781300"/>
                      <a:gd name="connsiteX132" fmla="*/ 8324850 w 9661314"/>
                      <a:gd name="connsiteY132" fmla="*/ 838200 h 2781300"/>
                      <a:gd name="connsiteX133" fmla="*/ 8382000 w 9661314"/>
                      <a:gd name="connsiteY133" fmla="*/ 857250 h 2781300"/>
                      <a:gd name="connsiteX134" fmla="*/ 8439150 w 9661314"/>
                      <a:gd name="connsiteY134" fmla="*/ 819150 h 2781300"/>
                      <a:gd name="connsiteX135" fmla="*/ 8629650 w 9661314"/>
                      <a:gd name="connsiteY135" fmla="*/ 609600 h 2781300"/>
                      <a:gd name="connsiteX136" fmla="*/ 8667750 w 9661314"/>
                      <a:gd name="connsiteY136" fmla="*/ 533400 h 2781300"/>
                      <a:gd name="connsiteX137" fmla="*/ 8724900 w 9661314"/>
                      <a:gd name="connsiteY137" fmla="*/ 419100 h 2781300"/>
                      <a:gd name="connsiteX138" fmla="*/ 8782050 w 9661314"/>
                      <a:gd name="connsiteY138" fmla="*/ 457200 h 2781300"/>
                      <a:gd name="connsiteX139" fmla="*/ 8858250 w 9661314"/>
                      <a:gd name="connsiteY139" fmla="*/ 590550 h 2781300"/>
                      <a:gd name="connsiteX140" fmla="*/ 8915400 w 9661314"/>
                      <a:gd name="connsiteY140" fmla="*/ 647700 h 2781300"/>
                      <a:gd name="connsiteX141" fmla="*/ 8972550 w 9661314"/>
                      <a:gd name="connsiteY141" fmla="*/ 781050 h 2781300"/>
                      <a:gd name="connsiteX142" fmla="*/ 9010650 w 9661314"/>
                      <a:gd name="connsiteY142" fmla="*/ 857250 h 2781300"/>
                      <a:gd name="connsiteX143" fmla="*/ 9048750 w 9661314"/>
                      <a:gd name="connsiteY143" fmla="*/ 971550 h 2781300"/>
                      <a:gd name="connsiteX144" fmla="*/ 9067800 w 9661314"/>
                      <a:gd name="connsiteY144" fmla="*/ 1028700 h 2781300"/>
                      <a:gd name="connsiteX145" fmla="*/ 9086850 w 9661314"/>
                      <a:gd name="connsiteY145" fmla="*/ 1085850 h 2781300"/>
                      <a:gd name="connsiteX146" fmla="*/ 9124950 w 9661314"/>
                      <a:gd name="connsiteY146" fmla="*/ 1219200 h 2781300"/>
                      <a:gd name="connsiteX147" fmla="*/ 9239250 w 9661314"/>
                      <a:gd name="connsiteY147" fmla="*/ 1428750 h 2781300"/>
                      <a:gd name="connsiteX148" fmla="*/ 9277350 w 9661314"/>
                      <a:gd name="connsiteY148" fmla="*/ 1562100 h 2781300"/>
                      <a:gd name="connsiteX149" fmla="*/ 9315450 w 9661314"/>
                      <a:gd name="connsiteY149" fmla="*/ 1638300 h 2781300"/>
                      <a:gd name="connsiteX150" fmla="*/ 9372600 w 9661314"/>
                      <a:gd name="connsiteY150" fmla="*/ 1752600 h 2781300"/>
                      <a:gd name="connsiteX151" fmla="*/ 9391650 w 9661314"/>
                      <a:gd name="connsiteY151" fmla="*/ 1828800 h 2781300"/>
                      <a:gd name="connsiteX152" fmla="*/ 9467850 w 9661314"/>
                      <a:gd name="connsiteY152" fmla="*/ 1943100 h 2781300"/>
                      <a:gd name="connsiteX153" fmla="*/ 9505950 w 9661314"/>
                      <a:gd name="connsiteY153" fmla="*/ 2000250 h 2781300"/>
                      <a:gd name="connsiteX154" fmla="*/ 9601200 w 9661314"/>
                      <a:gd name="connsiteY154" fmla="*/ 2152650 h 2781300"/>
                      <a:gd name="connsiteX155" fmla="*/ 9639300 w 9661314"/>
                      <a:gd name="connsiteY155" fmla="*/ 2209800 h 2781300"/>
                      <a:gd name="connsiteX156" fmla="*/ 9658350 w 9661314"/>
                      <a:gd name="connsiteY156" fmla="*/ 2400300 h 27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9661314" h="2781300" extrusionOk="0">
                        <a:moveTo>
                          <a:pt x="0" y="2781300"/>
                        </a:moveTo>
                        <a:cubicBezTo>
                          <a:pt x="13364" y="2733343"/>
                          <a:pt x="39242" y="2693293"/>
                          <a:pt x="57150" y="2647950"/>
                        </a:cubicBezTo>
                        <a:cubicBezTo>
                          <a:pt x="75140" y="2611218"/>
                          <a:pt x="79109" y="2571859"/>
                          <a:pt x="95250" y="2533650"/>
                        </a:cubicBezTo>
                        <a:cubicBezTo>
                          <a:pt x="100590" y="2515587"/>
                          <a:pt x="102821" y="2495087"/>
                          <a:pt x="114300" y="2476500"/>
                        </a:cubicBezTo>
                        <a:cubicBezTo>
                          <a:pt x="162169" y="2400256"/>
                          <a:pt x="163713" y="2414065"/>
                          <a:pt x="190500" y="2305050"/>
                        </a:cubicBezTo>
                        <a:cubicBezTo>
                          <a:pt x="255023" y="2080109"/>
                          <a:pt x="163944" y="2429378"/>
                          <a:pt x="228600" y="2095500"/>
                        </a:cubicBezTo>
                        <a:cubicBezTo>
                          <a:pt x="234735" y="2038265"/>
                          <a:pt x="256802" y="1953676"/>
                          <a:pt x="285750" y="1885950"/>
                        </a:cubicBezTo>
                        <a:cubicBezTo>
                          <a:pt x="297413" y="1850646"/>
                          <a:pt x="311376" y="1825448"/>
                          <a:pt x="323850" y="1790700"/>
                        </a:cubicBezTo>
                        <a:cubicBezTo>
                          <a:pt x="332660" y="1766159"/>
                          <a:pt x="333832" y="1738553"/>
                          <a:pt x="342900" y="1714500"/>
                        </a:cubicBezTo>
                        <a:cubicBezTo>
                          <a:pt x="408175" y="1582096"/>
                          <a:pt x="415470" y="1627494"/>
                          <a:pt x="495300" y="1524000"/>
                        </a:cubicBezTo>
                        <a:cubicBezTo>
                          <a:pt x="510724" y="1507397"/>
                          <a:pt x="517332" y="1484287"/>
                          <a:pt x="533400" y="1466850"/>
                        </a:cubicBezTo>
                        <a:cubicBezTo>
                          <a:pt x="550596" y="1452212"/>
                          <a:pt x="575102" y="1446020"/>
                          <a:pt x="590550" y="1428750"/>
                        </a:cubicBezTo>
                        <a:cubicBezTo>
                          <a:pt x="618968" y="1404371"/>
                          <a:pt x="641105" y="1369676"/>
                          <a:pt x="666750" y="1352550"/>
                        </a:cubicBezTo>
                        <a:cubicBezTo>
                          <a:pt x="708923" y="1313673"/>
                          <a:pt x="754600" y="1272752"/>
                          <a:pt x="819150" y="1257300"/>
                        </a:cubicBezTo>
                        <a:cubicBezTo>
                          <a:pt x="842883" y="1248051"/>
                          <a:pt x="868727" y="1242107"/>
                          <a:pt x="895350" y="1238250"/>
                        </a:cubicBezTo>
                        <a:cubicBezTo>
                          <a:pt x="1056624" y="1276569"/>
                          <a:pt x="1105004" y="1249236"/>
                          <a:pt x="1181100" y="1371600"/>
                        </a:cubicBezTo>
                        <a:cubicBezTo>
                          <a:pt x="1190929" y="1398380"/>
                          <a:pt x="1196962" y="1424750"/>
                          <a:pt x="1200150" y="1447800"/>
                        </a:cubicBezTo>
                        <a:cubicBezTo>
                          <a:pt x="1215240" y="1405318"/>
                          <a:pt x="1223168" y="1334639"/>
                          <a:pt x="1238250" y="1295400"/>
                        </a:cubicBezTo>
                        <a:cubicBezTo>
                          <a:pt x="1243433" y="1271853"/>
                          <a:pt x="1237751" y="1241253"/>
                          <a:pt x="1257300" y="1219200"/>
                        </a:cubicBezTo>
                        <a:cubicBezTo>
                          <a:pt x="1270883" y="1201899"/>
                          <a:pt x="1283932" y="1183176"/>
                          <a:pt x="1295400" y="1162050"/>
                        </a:cubicBezTo>
                        <a:cubicBezTo>
                          <a:pt x="1319114" y="1111995"/>
                          <a:pt x="1302663" y="1083897"/>
                          <a:pt x="1352550" y="1047750"/>
                        </a:cubicBezTo>
                        <a:cubicBezTo>
                          <a:pt x="1368911" y="1035793"/>
                          <a:pt x="1389459" y="1038645"/>
                          <a:pt x="1409700" y="1028700"/>
                        </a:cubicBezTo>
                        <a:cubicBezTo>
                          <a:pt x="1433239" y="1038786"/>
                          <a:pt x="1465346" y="1030404"/>
                          <a:pt x="1485900" y="1047750"/>
                        </a:cubicBezTo>
                        <a:cubicBezTo>
                          <a:pt x="1509433" y="1066468"/>
                          <a:pt x="1515589" y="1091543"/>
                          <a:pt x="1524000" y="1123950"/>
                        </a:cubicBezTo>
                        <a:cubicBezTo>
                          <a:pt x="1538206" y="1162904"/>
                          <a:pt x="1529936" y="1201583"/>
                          <a:pt x="1543050" y="1238250"/>
                        </a:cubicBezTo>
                        <a:cubicBezTo>
                          <a:pt x="1547121" y="1258742"/>
                          <a:pt x="1555588" y="1275841"/>
                          <a:pt x="1562100" y="1295400"/>
                        </a:cubicBezTo>
                        <a:cubicBezTo>
                          <a:pt x="1574345" y="1341772"/>
                          <a:pt x="1571326" y="1392079"/>
                          <a:pt x="1581150" y="1447800"/>
                        </a:cubicBezTo>
                        <a:cubicBezTo>
                          <a:pt x="1584418" y="1468833"/>
                          <a:pt x="1611508" y="1482017"/>
                          <a:pt x="1619250" y="1504950"/>
                        </a:cubicBezTo>
                        <a:cubicBezTo>
                          <a:pt x="1626512" y="1523874"/>
                          <a:pt x="1633144" y="1546286"/>
                          <a:pt x="1638300" y="1562100"/>
                        </a:cubicBezTo>
                        <a:cubicBezTo>
                          <a:pt x="1660684" y="1555088"/>
                          <a:pt x="1678246" y="1556044"/>
                          <a:pt x="1695450" y="1543050"/>
                        </a:cubicBezTo>
                        <a:cubicBezTo>
                          <a:pt x="1731539" y="1523272"/>
                          <a:pt x="1770956" y="1456806"/>
                          <a:pt x="1790700" y="1428750"/>
                        </a:cubicBezTo>
                        <a:cubicBezTo>
                          <a:pt x="1802502" y="1410879"/>
                          <a:pt x="1804601" y="1391895"/>
                          <a:pt x="1809750" y="1371600"/>
                        </a:cubicBezTo>
                        <a:cubicBezTo>
                          <a:pt x="1820948" y="1323661"/>
                          <a:pt x="1838714" y="1120521"/>
                          <a:pt x="1866900" y="1066800"/>
                        </a:cubicBezTo>
                        <a:cubicBezTo>
                          <a:pt x="2063713" y="840466"/>
                          <a:pt x="1786921" y="1181518"/>
                          <a:pt x="1924050" y="952500"/>
                        </a:cubicBezTo>
                        <a:cubicBezTo>
                          <a:pt x="1942513" y="916220"/>
                          <a:pt x="1984258" y="880943"/>
                          <a:pt x="2000250" y="838200"/>
                        </a:cubicBezTo>
                        <a:cubicBezTo>
                          <a:pt x="2014492" y="804803"/>
                          <a:pt x="2021321" y="768588"/>
                          <a:pt x="2038350" y="742950"/>
                        </a:cubicBezTo>
                        <a:cubicBezTo>
                          <a:pt x="2048908" y="717454"/>
                          <a:pt x="2067686" y="696935"/>
                          <a:pt x="2076450" y="666750"/>
                        </a:cubicBezTo>
                        <a:cubicBezTo>
                          <a:pt x="2133419" y="430423"/>
                          <a:pt x="2079592" y="569636"/>
                          <a:pt x="2152650" y="457200"/>
                        </a:cubicBezTo>
                        <a:cubicBezTo>
                          <a:pt x="2260321" y="489528"/>
                          <a:pt x="2221552" y="457210"/>
                          <a:pt x="2286000" y="552450"/>
                        </a:cubicBezTo>
                        <a:cubicBezTo>
                          <a:pt x="2312259" y="589963"/>
                          <a:pt x="2362200" y="666749"/>
                          <a:pt x="2362200" y="666750"/>
                        </a:cubicBezTo>
                        <a:cubicBezTo>
                          <a:pt x="2369034" y="687255"/>
                          <a:pt x="2372595" y="713984"/>
                          <a:pt x="2381250" y="742950"/>
                        </a:cubicBezTo>
                        <a:cubicBezTo>
                          <a:pt x="2433183" y="919888"/>
                          <a:pt x="2403676" y="603078"/>
                          <a:pt x="2457450" y="914400"/>
                        </a:cubicBezTo>
                        <a:cubicBezTo>
                          <a:pt x="2476386" y="933561"/>
                          <a:pt x="2481130" y="1023553"/>
                          <a:pt x="2495550" y="1066800"/>
                        </a:cubicBezTo>
                        <a:cubicBezTo>
                          <a:pt x="2489351" y="1110664"/>
                          <a:pt x="2483490" y="1155164"/>
                          <a:pt x="2476500" y="1200150"/>
                        </a:cubicBezTo>
                        <a:cubicBezTo>
                          <a:pt x="2463460" y="1280841"/>
                          <a:pt x="2435777" y="1340044"/>
                          <a:pt x="2476500" y="1409700"/>
                        </a:cubicBezTo>
                        <a:cubicBezTo>
                          <a:pt x="2502413" y="1451197"/>
                          <a:pt x="2550458" y="1452211"/>
                          <a:pt x="2590800" y="1466850"/>
                        </a:cubicBezTo>
                        <a:cubicBezTo>
                          <a:pt x="2608740" y="1477979"/>
                          <a:pt x="2628832" y="1488839"/>
                          <a:pt x="2647950" y="1504950"/>
                        </a:cubicBezTo>
                        <a:cubicBezTo>
                          <a:pt x="2694075" y="1500334"/>
                          <a:pt x="2754222" y="1513892"/>
                          <a:pt x="2800350" y="1485900"/>
                        </a:cubicBezTo>
                        <a:cubicBezTo>
                          <a:pt x="2823537" y="1471260"/>
                          <a:pt x="2825523" y="1434461"/>
                          <a:pt x="2838450" y="1409700"/>
                        </a:cubicBezTo>
                        <a:cubicBezTo>
                          <a:pt x="2876253" y="1341193"/>
                          <a:pt x="2868669" y="1357677"/>
                          <a:pt x="2933700" y="1314450"/>
                        </a:cubicBezTo>
                        <a:cubicBezTo>
                          <a:pt x="2944610" y="1331415"/>
                          <a:pt x="2962621" y="1349153"/>
                          <a:pt x="2971800" y="1371600"/>
                        </a:cubicBezTo>
                        <a:cubicBezTo>
                          <a:pt x="2988111" y="1408300"/>
                          <a:pt x="3009900" y="1485901"/>
                          <a:pt x="3009900" y="1485900"/>
                        </a:cubicBezTo>
                        <a:cubicBezTo>
                          <a:pt x="3015357" y="1536915"/>
                          <a:pt x="3018312" y="1596677"/>
                          <a:pt x="3028950" y="1638300"/>
                        </a:cubicBezTo>
                        <a:cubicBezTo>
                          <a:pt x="3032906" y="1673728"/>
                          <a:pt x="3101430" y="1726244"/>
                          <a:pt x="3124200" y="1752600"/>
                        </a:cubicBezTo>
                        <a:cubicBezTo>
                          <a:pt x="3184060" y="1741062"/>
                          <a:pt x="3243973" y="1743223"/>
                          <a:pt x="3295650" y="1733550"/>
                        </a:cubicBezTo>
                        <a:cubicBezTo>
                          <a:pt x="3356002" y="1717824"/>
                          <a:pt x="3394760" y="1638361"/>
                          <a:pt x="3409950" y="1600200"/>
                        </a:cubicBezTo>
                        <a:cubicBezTo>
                          <a:pt x="3418983" y="1582536"/>
                          <a:pt x="3422778" y="1558429"/>
                          <a:pt x="3429000" y="1543050"/>
                        </a:cubicBezTo>
                        <a:cubicBezTo>
                          <a:pt x="3443793" y="1522852"/>
                          <a:pt x="3456552" y="1502551"/>
                          <a:pt x="3467100" y="1485900"/>
                        </a:cubicBezTo>
                        <a:cubicBezTo>
                          <a:pt x="3480332" y="1455540"/>
                          <a:pt x="3492672" y="1424605"/>
                          <a:pt x="3505200" y="1390650"/>
                        </a:cubicBezTo>
                        <a:cubicBezTo>
                          <a:pt x="3515262" y="1370602"/>
                          <a:pt x="3537086" y="1353724"/>
                          <a:pt x="3543300" y="1333500"/>
                        </a:cubicBezTo>
                        <a:cubicBezTo>
                          <a:pt x="3569306" y="1271088"/>
                          <a:pt x="3585537" y="1221026"/>
                          <a:pt x="3600450" y="1162050"/>
                        </a:cubicBezTo>
                        <a:cubicBezTo>
                          <a:pt x="3604954" y="1134629"/>
                          <a:pt x="3642950" y="1067741"/>
                          <a:pt x="3638550" y="1047750"/>
                        </a:cubicBezTo>
                        <a:cubicBezTo>
                          <a:pt x="3645197" y="1028753"/>
                          <a:pt x="3641087" y="1004227"/>
                          <a:pt x="3657600" y="990600"/>
                        </a:cubicBezTo>
                        <a:cubicBezTo>
                          <a:pt x="3734770" y="937314"/>
                          <a:pt x="3701085" y="957490"/>
                          <a:pt x="3790950" y="933450"/>
                        </a:cubicBezTo>
                        <a:cubicBezTo>
                          <a:pt x="3809930" y="943141"/>
                          <a:pt x="3832236" y="955125"/>
                          <a:pt x="3848100" y="971550"/>
                        </a:cubicBezTo>
                        <a:cubicBezTo>
                          <a:pt x="3889386" y="1016104"/>
                          <a:pt x="3908356" y="1078423"/>
                          <a:pt x="3924300" y="1123950"/>
                        </a:cubicBezTo>
                        <a:cubicBezTo>
                          <a:pt x="3933606" y="1165369"/>
                          <a:pt x="3938586" y="1206882"/>
                          <a:pt x="3943350" y="1257300"/>
                        </a:cubicBezTo>
                        <a:cubicBezTo>
                          <a:pt x="3953402" y="1291377"/>
                          <a:pt x="3962362" y="1317691"/>
                          <a:pt x="3962400" y="1352550"/>
                        </a:cubicBezTo>
                        <a:cubicBezTo>
                          <a:pt x="4029674" y="1853992"/>
                          <a:pt x="3935057" y="1482980"/>
                          <a:pt x="4019550" y="1733550"/>
                        </a:cubicBezTo>
                        <a:cubicBezTo>
                          <a:pt x="4025991" y="1748765"/>
                          <a:pt x="4031807" y="1773834"/>
                          <a:pt x="4038600" y="1790700"/>
                        </a:cubicBezTo>
                        <a:cubicBezTo>
                          <a:pt x="4044539" y="1821266"/>
                          <a:pt x="4062581" y="1848410"/>
                          <a:pt x="4076700" y="1885950"/>
                        </a:cubicBezTo>
                        <a:cubicBezTo>
                          <a:pt x="4085751" y="1909746"/>
                          <a:pt x="4092944" y="1944662"/>
                          <a:pt x="4114800" y="1962150"/>
                        </a:cubicBezTo>
                        <a:cubicBezTo>
                          <a:pt x="4131225" y="1980799"/>
                          <a:pt x="4155406" y="1985443"/>
                          <a:pt x="4171950" y="2000250"/>
                        </a:cubicBezTo>
                        <a:cubicBezTo>
                          <a:pt x="4294924" y="2098586"/>
                          <a:pt x="4166199" y="2032686"/>
                          <a:pt x="4324350" y="2095500"/>
                        </a:cubicBezTo>
                        <a:cubicBezTo>
                          <a:pt x="4342511" y="2117234"/>
                          <a:pt x="4361469" y="2136344"/>
                          <a:pt x="4381500" y="2152650"/>
                        </a:cubicBezTo>
                        <a:cubicBezTo>
                          <a:pt x="4396247" y="2162870"/>
                          <a:pt x="4418651" y="2161343"/>
                          <a:pt x="4438650" y="2171700"/>
                        </a:cubicBezTo>
                        <a:cubicBezTo>
                          <a:pt x="4464672" y="2183480"/>
                          <a:pt x="4494643" y="2195706"/>
                          <a:pt x="4514850" y="2209800"/>
                        </a:cubicBezTo>
                        <a:cubicBezTo>
                          <a:pt x="4536971" y="2224598"/>
                          <a:pt x="4551366" y="2248797"/>
                          <a:pt x="4572000" y="2266950"/>
                        </a:cubicBezTo>
                        <a:cubicBezTo>
                          <a:pt x="4597290" y="2283730"/>
                          <a:pt x="4710224" y="2302567"/>
                          <a:pt x="4724400" y="2305050"/>
                        </a:cubicBezTo>
                        <a:cubicBezTo>
                          <a:pt x="4808492" y="2307211"/>
                          <a:pt x="4909686" y="2297163"/>
                          <a:pt x="4991100" y="2286000"/>
                        </a:cubicBezTo>
                        <a:cubicBezTo>
                          <a:pt x="5098063" y="2272261"/>
                          <a:pt x="5041816" y="2268979"/>
                          <a:pt x="5124450" y="2228850"/>
                        </a:cubicBezTo>
                        <a:cubicBezTo>
                          <a:pt x="5277932" y="2160374"/>
                          <a:pt x="5097707" y="2309661"/>
                          <a:pt x="5238750" y="2171700"/>
                        </a:cubicBezTo>
                        <a:cubicBezTo>
                          <a:pt x="5251121" y="2152693"/>
                          <a:pt x="5260998" y="2134801"/>
                          <a:pt x="5276850" y="2114550"/>
                        </a:cubicBezTo>
                        <a:cubicBezTo>
                          <a:pt x="5353070" y="2006774"/>
                          <a:pt x="5284312" y="2218611"/>
                          <a:pt x="5448300" y="1962150"/>
                        </a:cubicBezTo>
                        <a:cubicBezTo>
                          <a:pt x="5456992" y="1942148"/>
                          <a:pt x="5472705" y="1926644"/>
                          <a:pt x="5486400" y="1905000"/>
                        </a:cubicBezTo>
                        <a:cubicBezTo>
                          <a:pt x="5514616" y="1851702"/>
                          <a:pt x="5521749" y="1794051"/>
                          <a:pt x="5562600" y="1752600"/>
                        </a:cubicBezTo>
                        <a:cubicBezTo>
                          <a:pt x="5624521" y="1675810"/>
                          <a:pt x="5662972" y="1641239"/>
                          <a:pt x="5695950" y="1524000"/>
                        </a:cubicBezTo>
                        <a:cubicBezTo>
                          <a:pt x="5729174" y="1463289"/>
                          <a:pt x="5738202" y="1408435"/>
                          <a:pt x="5753100" y="1352550"/>
                        </a:cubicBezTo>
                        <a:cubicBezTo>
                          <a:pt x="5765633" y="1330101"/>
                          <a:pt x="5773040" y="1303250"/>
                          <a:pt x="5772150" y="1295400"/>
                        </a:cubicBezTo>
                        <a:cubicBezTo>
                          <a:pt x="5775003" y="1277609"/>
                          <a:pt x="5790518" y="1258617"/>
                          <a:pt x="5791200" y="1238250"/>
                        </a:cubicBezTo>
                        <a:cubicBezTo>
                          <a:pt x="5810952" y="1179732"/>
                          <a:pt x="5823330" y="1107732"/>
                          <a:pt x="5829300" y="1047750"/>
                        </a:cubicBezTo>
                        <a:cubicBezTo>
                          <a:pt x="5848310" y="941428"/>
                          <a:pt x="5852624" y="909763"/>
                          <a:pt x="5886450" y="800100"/>
                        </a:cubicBezTo>
                        <a:cubicBezTo>
                          <a:pt x="5918193" y="741217"/>
                          <a:pt x="5959073" y="669427"/>
                          <a:pt x="5962650" y="609600"/>
                        </a:cubicBezTo>
                        <a:cubicBezTo>
                          <a:pt x="5976300" y="553563"/>
                          <a:pt x="5980529" y="504291"/>
                          <a:pt x="6000750" y="457200"/>
                        </a:cubicBezTo>
                        <a:cubicBezTo>
                          <a:pt x="6013286" y="430348"/>
                          <a:pt x="6019075" y="405437"/>
                          <a:pt x="6038850" y="381000"/>
                        </a:cubicBezTo>
                        <a:cubicBezTo>
                          <a:pt x="6055844" y="366450"/>
                          <a:pt x="6078936" y="365056"/>
                          <a:pt x="6096000" y="361950"/>
                        </a:cubicBezTo>
                        <a:cubicBezTo>
                          <a:pt x="6125912" y="368078"/>
                          <a:pt x="6163697" y="373882"/>
                          <a:pt x="6191250" y="400050"/>
                        </a:cubicBezTo>
                        <a:cubicBezTo>
                          <a:pt x="6242265" y="436695"/>
                          <a:pt x="6264801" y="479343"/>
                          <a:pt x="6286500" y="533400"/>
                        </a:cubicBezTo>
                        <a:cubicBezTo>
                          <a:pt x="6308172" y="569840"/>
                          <a:pt x="6322310" y="604822"/>
                          <a:pt x="6343650" y="647700"/>
                        </a:cubicBezTo>
                        <a:cubicBezTo>
                          <a:pt x="6386776" y="767838"/>
                          <a:pt x="6430909" y="910449"/>
                          <a:pt x="6438900" y="1028700"/>
                        </a:cubicBezTo>
                        <a:cubicBezTo>
                          <a:pt x="6438560" y="1093434"/>
                          <a:pt x="6450687" y="1154170"/>
                          <a:pt x="6457950" y="1200150"/>
                        </a:cubicBezTo>
                        <a:cubicBezTo>
                          <a:pt x="6461338" y="1180649"/>
                          <a:pt x="6468156" y="1157756"/>
                          <a:pt x="6477000" y="1143000"/>
                        </a:cubicBezTo>
                        <a:cubicBezTo>
                          <a:pt x="6487360" y="1121744"/>
                          <a:pt x="6562214" y="1019014"/>
                          <a:pt x="6572250" y="1009650"/>
                        </a:cubicBezTo>
                        <a:cubicBezTo>
                          <a:pt x="6589284" y="995776"/>
                          <a:pt x="6613617" y="983032"/>
                          <a:pt x="6629400" y="971550"/>
                        </a:cubicBezTo>
                        <a:cubicBezTo>
                          <a:pt x="6707251" y="1042990"/>
                          <a:pt x="6695699" y="1024177"/>
                          <a:pt x="6743700" y="1143000"/>
                        </a:cubicBezTo>
                        <a:cubicBezTo>
                          <a:pt x="6758908" y="1181234"/>
                          <a:pt x="6756838" y="1229614"/>
                          <a:pt x="6781800" y="1257300"/>
                        </a:cubicBezTo>
                        <a:cubicBezTo>
                          <a:pt x="6802159" y="1272166"/>
                          <a:pt x="6848979" y="1311425"/>
                          <a:pt x="6858000" y="1333500"/>
                        </a:cubicBezTo>
                        <a:cubicBezTo>
                          <a:pt x="6887210" y="1306585"/>
                          <a:pt x="6920236" y="1283786"/>
                          <a:pt x="6934200" y="1257300"/>
                        </a:cubicBezTo>
                        <a:cubicBezTo>
                          <a:pt x="6960858" y="1212371"/>
                          <a:pt x="6951226" y="1154156"/>
                          <a:pt x="6953250" y="1104900"/>
                        </a:cubicBezTo>
                        <a:cubicBezTo>
                          <a:pt x="6956558" y="1086436"/>
                          <a:pt x="6964142" y="1067745"/>
                          <a:pt x="6972300" y="1047750"/>
                        </a:cubicBezTo>
                        <a:cubicBezTo>
                          <a:pt x="6989868" y="1050518"/>
                          <a:pt x="7015746" y="1052165"/>
                          <a:pt x="7029450" y="1066800"/>
                        </a:cubicBezTo>
                        <a:cubicBezTo>
                          <a:pt x="7056997" y="1090634"/>
                          <a:pt x="7086333" y="1128246"/>
                          <a:pt x="7105650" y="1162050"/>
                        </a:cubicBezTo>
                        <a:cubicBezTo>
                          <a:pt x="7147995" y="1214945"/>
                          <a:pt x="7156496" y="1306102"/>
                          <a:pt x="7219950" y="1333500"/>
                        </a:cubicBezTo>
                        <a:cubicBezTo>
                          <a:pt x="7226143" y="1336138"/>
                          <a:pt x="7267074" y="1353860"/>
                          <a:pt x="7277100" y="1352550"/>
                        </a:cubicBezTo>
                        <a:cubicBezTo>
                          <a:pt x="7287314" y="1331302"/>
                          <a:pt x="7308470" y="1315681"/>
                          <a:pt x="7315200" y="1295400"/>
                        </a:cubicBezTo>
                        <a:cubicBezTo>
                          <a:pt x="7347811" y="1237847"/>
                          <a:pt x="7348213" y="1089470"/>
                          <a:pt x="7353300" y="1047750"/>
                        </a:cubicBezTo>
                        <a:cubicBezTo>
                          <a:pt x="7356213" y="1029591"/>
                          <a:pt x="7383254" y="900411"/>
                          <a:pt x="7391400" y="876300"/>
                        </a:cubicBezTo>
                        <a:cubicBezTo>
                          <a:pt x="7400873" y="850059"/>
                          <a:pt x="7415490" y="825936"/>
                          <a:pt x="7429500" y="800100"/>
                        </a:cubicBezTo>
                        <a:cubicBezTo>
                          <a:pt x="7438146" y="782442"/>
                          <a:pt x="7441263" y="760287"/>
                          <a:pt x="7448550" y="742950"/>
                        </a:cubicBezTo>
                        <a:cubicBezTo>
                          <a:pt x="7470525" y="695600"/>
                          <a:pt x="7497169" y="669184"/>
                          <a:pt x="7524750" y="628650"/>
                        </a:cubicBezTo>
                        <a:cubicBezTo>
                          <a:pt x="7538471" y="609603"/>
                          <a:pt x="7553401" y="593238"/>
                          <a:pt x="7562850" y="571500"/>
                        </a:cubicBezTo>
                        <a:cubicBezTo>
                          <a:pt x="7575188" y="546403"/>
                          <a:pt x="7591377" y="517321"/>
                          <a:pt x="7600950" y="495300"/>
                        </a:cubicBezTo>
                        <a:cubicBezTo>
                          <a:pt x="7618606" y="454194"/>
                          <a:pt x="7660228" y="420195"/>
                          <a:pt x="7677150" y="381000"/>
                        </a:cubicBezTo>
                        <a:cubicBezTo>
                          <a:pt x="7683414" y="359958"/>
                          <a:pt x="7689724" y="343015"/>
                          <a:pt x="7696200" y="323850"/>
                        </a:cubicBezTo>
                        <a:cubicBezTo>
                          <a:pt x="7706365" y="299719"/>
                          <a:pt x="7726884" y="278511"/>
                          <a:pt x="7734300" y="247650"/>
                        </a:cubicBezTo>
                        <a:cubicBezTo>
                          <a:pt x="7749037" y="204544"/>
                          <a:pt x="7733739" y="121406"/>
                          <a:pt x="7772400" y="95250"/>
                        </a:cubicBezTo>
                        <a:cubicBezTo>
                          <a:pt x="7863429" y="17558"/>
                          <a:pt x="7824854" y="54835"/>
                          <a:pt x="7905750" y="0"/>
                        </a:cubicBezTo>
                        <a:cubicBezTo>
                          <a:pt x="7958728" y="2499"/>
                          <a:pt x="8012226" y="-683"/>
                          <a:pt x="8058150" y="19050"/>
                        </a:cubicBezTo>
                        <a:cubicBezTo>
                          <a:pt x="8090281" y="34362"/>
                          <a:pt x="8140315" y="144538"/>
                          <a:pt x="8153400" y="171450"/>
                        </a:cubicBezTo>
                        <a:cubicBezTo>
                          <a:pt x="8154281" y="313604"/>
                          <a:pt x="8173720" y="476989"/>
                          <a:pt x="8172450" y="609600"/>
                        </a:cubicBezTo>
                        <a:cubicBezTo>
                          <a:pt x="8176612" y="630595"/>
                          <a:pt x="8180845" y="650159"/>
                          <a:pt x="8191500" y="666750"/>
                        </a:cubicBezTo>
                        <a:cubicBezTo>
                          <a:pt x="8205238" y="690758"/>
                          <a:pt x="8226148" y="704900"/>
                          <a:pt x="8248650" y="723900"/>
                        </a:cubicBezTo>
                        <a:cubicBezTo>
                          <a:pt x="8268709" y="783111"/>
                          <a:pt x="8266182" y="796271"/>
                          <a:pt x="8324850" y="838200"/>
                        </a:cubicBezTo>
                        <a:cubicBezTo>
                          <a:pt x="8341902" y="848384"/>
                          <a:pt x="8362906" y="848115"/>
                          <a:pt x="8382000" y="857250"/>
                        </a:cubicBezTo>
                        <a:cubicBezTo>
                          <a:pt x="8401396" y="846344"/>
                          <a:pt x="8422751" y="834002"/>
                          <a:pt x="8439150" y="819150"/>
                        </a:cubicBezTo>
                        <a:cubicBezTo>
                          <a:pt x="8508319" y="766058"/>
                          <a:pt x="8571558" y="686054"/>
                          <a:pt x="8629650" y="609600"/>
                        </a:cubicBezTo>
                        <a:cubicBezTo>
                          <a:pt x="8646998" y="589230"/>
                          <a:pt x="8654089" y="556974"/>
                          <a:pt x="8667750" y="533400"/>
                        </a:cubicBezTo>
                        <a:cubicBezTo>
                          <a:pt x="8728681" y="437591"/>
                          <a:pt x="8686903" y="525660"/>
                          <a:pt x="8724900" y="419100"/>
                        </a:cubicBezTo>
                        <a:cubicBezTo>
                          <a:pt x="8743881" y="433439"/>
                          <a:pt x="8765015" y="444431"/>
                          <a:pt x="8782050" y="457200"/>
                        </a:cubicBezTo>
                        <a:cubicBezTo>
                          <a:pt x="8830226" y="496337"/>
                          <a:pt x="8816752" y="533086"/>
                          <a:pt x="8858250" y="590550"/>
                        </a:cubicBezTo>
                        <a:cubicBezTo>
                          <a:pt x="8875387" y="611757"/>
                          <a:pt x="8896915" y="626404"/>
                          <a:pt x="8915400" y="647700"/>
                        </a:cubicBezTo>
                        <a:cubicBezTo>
                          <a:pt x="8960160" y="710756"/>
                          <a:pt x="8945097" y="718556"/>
                          <a:pt x="8972550" y="781050"/>
                        </a:cubicBezTo>
                        <a:cubicBezTo>
                          <a:pt x="8981173" y="810436"/>
                          <a:pt x="8999616" y="831342"/>
                          <a:pt x="9010650" y="857250"/>
                        </a:cubicBezTo>
                        <a:cubicBezTo>
                          <a:pt x="9027051" y="893861"/>
                          <a:pt x="9034348" y="932531"/>
                          <a:pt x="9048750" y="971550"/>
                        </a:cubicBezTo>
                        <a:cubicBezTo>
                          <a:pt x="9053682" y="988971"/>
                          <a:pt x="9068346" y="1020446"/>
                          <a:pt x="9067800" y="1028700"/>
                        </a:cubicBezTo>
                        <a:cubicBezTo>
                          <a:pt x="9075564" y="1045583"/>
                          <a:pt x="9082093" y="1065563"/>
                          <a:pt x="9086850" y="1085850"/>
                        </a:cubicBezTo>
                        <a:cubicBezTo>
                          <a:pt x="9092681" y="1116225"/>
                          <a:pt x="9104861" y="1188772"/>
                          <a:pt x="9124950" y="1219200"/>
                        </a:cubicBezTo>
                        <a:cubicBezTo>
                          <a:pt x="9188083" y="1352815"/>
                          <a:pt x="9176767" y="1338086"/>
                          <a:pt x="9239250" y="1428750"/>
                        </a:cubicBezTo>
                        <a:cubicBezTo>
                          <a:pt x="9254978" y="1465853"/>
                          <a:pt x="9264884" y="1528026"/>
                          <a:pt x="9277350" y="1562100"/>
                        </a:cubicBezTo>
                        <a:cubicBezTo>
                          <a:pt x="9291521" y="1584223"/>
                          <a:pt x="9303746" y="1616156"/>
                          <a:pt x="9315450" y="1638300"/>
                        </a:cubicBezTo>
                        <a:cubicBezTo>
                          <a:pt x="9360630" y="1747455"/>
                          <a:pt x="9315829" y="1657503"/>
                          <a:pt x="9372600" y="1752600"/>
                        </a:cubicBezTo>
                        <a:cubicBezTo>
                          <a:pt x="9381978" y="1775377"/>
                          <a:pt x="9380460" y="1808837"/>
                          <a:pt x="9391650" y="1828800"/>
                        </a:cubicBezTo>
                        <a:cubicBezTo>
                          <a:pt x="9419071" y="1874361"/>
                          <a:pt x="9448662" y="1903034"/>
                          <a:pt x="9467850" y="1943100"/>
                        </a:cubicBezTo>
                        <a:cubicBezTo>
                          <a:pt x="9481145" y="1961079"/>
                          <a:pt x="9497103" y="1977368"/>
                          <a:pt x="9505950" y="2000250"/>
                        </a:cubicBezTo>
                        <a:cubicBezTo>
                          <a:pt x="9556315" y="2145535"/>
                          <a:pt x="9520617" y="2093585"/>
                          <a:pt x="9601200" y="2152650"/>
                        </a:cubicBezTo>
                        <a:cubicBezTo>
                          <a:pt x="9614049" y="2169882"/>
                          <a:pt x="9625198" y="2187353"/>
                          <a:pt x="9639300" y="2209800"/>
                        </a:cubicBezTo>
                        <a:cubicBezTo>
                          <a:pt x="9667647" y="2282253"/>
                          <a:pt x="9652183" y="2323786"/>
                          <a:pt x="9658350" y="2400300"/>
                        </a:cubicBezTo>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DCD5BE9-B02E-00E8-8052-11B494A29493}"/>
              </a:ext>
            </a:extLst>
          </p:cNvPr>
          <p:cNvSpPr txBox="1"/>
          <p:nvPr/>
        </p:nvSpPr>
        <p:spPr>
          <a:xfrm>
            <a:off x="3323572" y="5915025"/>
            <a:ext cx="5299849" cy="707886"/>
          </a:xfrm>
          <a:prstGeom prst="rect">
            <a:avLst/>
          </a:prstGeom>
          <a:noFill/>
        </p:spPr>
        <p:txBody>
          <a:bodyPr wrap="none" rtlCol="0">
            <a:spAutoFit/>
          </a:bodyPr>
          <a:lstStyle/>
          <a:p>
            <a:r>
              <a:rPr lang="en-US" sz="4000" dirty="0"/>
              <a:t>Z- drought tolerance</a:t>
            </a:r>
          </a:p>
        </p:txBody>
      </p:sp>
      <p:cxnSp>
        <p:nvCxnSpPr>
          <p:cNvPr id="6" name="Straight Arrow Connector 5">
            <a:extLst>
              <a:ext uri="{FF2B5EF4-FFF2-40B4-BE49-F238E27FC236}">
                <a16:creationId xmlns:a16="http://schemas.microsoft.com/office/drawing/2014/main" id="{187B9009-94B2-F644-A6AC-E844886C3198}"/>
              </a:ext>
            </a:extLst>
          </p:cNvPr>
          <p:cNvCxnSpPr/>
          <p:nvPr/>
        </p:nvCxnSpPr>
        <p:spPr>
          <a:xfrm>
            <a:off x="1170093" y="5619750"/>
            <a:ext cx="1005035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C06B847-43D9-3BDA-CAD4-98E20939F6F8}"/>
              </a:ext>
            </a:extLst>
          </p:cNvPr>
          <p:cNvCxnSpPr>
            <a:cxnSpLocks/>
          </p:cNvCxnSpPr>
          <p:nvPr/>
        </p:nvCxnSpPr>
        <p:spPr>
          <a:xfrm flipV="1">
            <a:off x="1208193" y="742950"/>
            <a:ext cx="0" cy="50292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BE6E0A8-8681-B237-D9DA-4F8A44607729}"/>
              </a:ext>
            </a:extLst>
          </p:cNvPr>
          <p:cNvSpPr txBox="1"/>
          <p:nvPr/>
        </p:nvSpPr>
        <p:spPr>
          <a:xfrm>
            <a:off x="285750" y="2484507"/>
            <a:ext cx="676788" cy="707886"/>
          </a:xfrm>
          <a:prstGeom prst="rect">
            <a:avLst/>
          </a:prstGeom>
          <a:noFill/>
        </p:spPr>
        <p:txBody>
          <a:bodyPr wrap="none" rtlCol="0">
            <a:spAutoFit/>
          </a:bodyPr>
          <a:lstStyle/>
          <a:p>
            <a:r>
              <a:rPr lang="en-US" sz="4000" dirty="0"/>
              <a:t>W</a:t>
            </a:r>
          </a:p>
        </p:txBody>
      </p:sp>
      <p:sp>
        <p:nvSpPr>
          <p:cNvPr id="10" name="Oval 9">
            <a:extLst>
              <a:ext uri="{FF2B5EF4-FFF2-40B4-BE49-F238E27FC236}">
                <a16:creationId xmlns:a16="http://schemas.microsoft.com/office/drawing/2014/main" id="{90085DCB-3BE1-AC3F-BD45-0F0DAD8D321E}"/>
              </a:ext>
            </a:extLst>
          </p:cNvPr>
          <p:cNvSpPr/>
          <p:nvPr/>
        </p:nvSpPr>
        <p:spPr>
          <a:xfrm>
            <a:off x="1981199" y="3924300"/>
            <a:ext cx="248433" cy="2476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8DF776B-65CD-4716-6360-7EFA332BD9E3}"/>
              </a:ext>
            </a:extLst>
          </p:cNvPr>
          <p:cNvSpPr/>
          <p:nvPr/>
        </p:nvSpPr>
        <p:spPr>
          <a:xfrm>
            <a:off x="2578273" y="3676650"/>
            <a:ext cx="248433" cy="2476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C162730-EB1A-F3E5-0270-C7691A1BDD5F}"/>
              </a:ext>
            </a:extLst>
          </p:cNvPr>
          <p:cNvSpPr/>
          <p:nvPr/>
        </p:nvSpPr>
        <p:spPr>
          <a:xfrm>
            <a:off x="3323572" y="3133725"/>
            <a:ext cx="248433" cy="2476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7C678F3-EA83-9AFD-B27D-4E4D833DCD8E}"/>
              </a:ext>
            </a:extLst>
          </p:cNvPr>
          <p:cNvSpPr/>
          <p:nvPr/>
        </p:nvSpPr>
        <p:spPr>
          <a:xfrm>
            <a:off x="4087659" y="3981450"/>
            <a:ext cx="248433" cy="2476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6050E7D-D1A1-CB82-68C2-A20D54D1834D}"/>
              </a:ext>
            </a:extLst>
          </p:cNvPr>
          <p:cNvSpPr/>
          <p:nvPr/>
        </p:nvSpPr>
        <p:spPr>
          <a:xfrm>
            <a:off x="4885520" y="3614020"/>
            <a:ext cx="248433" cy="2476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60E5435-9AC7-DCE0-3D15-D98428C692BD}"/>
              </a:ext>
            </a:extLst>
          </p:cNvPr>
          <p:cNvSpPr/>
          <p:nvPr/>
        </p:nvSpPr>
        <p:spPr>
          <a:xfrm>
            <a:off x="7236238" y="3057525"/>
            <a:ext cx="248433" cy="24765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74684BE-1643-5EF6-A7A9-A6D192630A5B}"/>
              </a:ext>
            </a:extLst>
          </p:cNvPr>
          <p:cNvSpPr/>
          <p:nvPr/>
        </p:nvSpPr>
        <p:spPr>
          <a:xfrm>
            <a:off x="7781871" y="3643639"/>
            <a:ext cx="248433" cy="24765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960DF25-C910-D9DF-D8F8-B9780793AF72}"/>
              </a:ext>
            </a:extLst>
          </p:cNvPr>
          <p:cNvSpPr/>
          <p:nvPr/>
        </p:nvSpPr>
        <p:spPr>
          <a:xfrm>
            <a:off x="8153476" y="3733800"/>
            <a:ext cx="248433" cy="24765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42C2293-B49A-1340-7A02-55D476D7D39D}"/>
              </a:ext>
            </a:extLst>
          </p:cNvPr>
          <p:cNvSpPr/>
          <p:nvPr/>
        </p:nvSpPr>
        <p:spPr>
          <a:xfrm>
            <a:off x="9082490" y="2671698"/>
            <a:ext cx="248433" cy="24765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B370578-DAC0-99F7-9E1B-3BA0A49ED9D9}"/>
              </a:ext>
            </a:extLst>
          </p:cNvPr>
          <p:cNvSpPr/>
          <p:nvPr/>
        </p:nvSpPr>
        <p:spPr>
          <a:xfrm>
            <a:off x="9873718" y="3128246"/>
            <a:ext cx="248433" cy="24765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AC71F6A-71E3-60DF-997E-7BE3BE68DF63}"/>
              </a:ext>
            </a:extLst>
          </p:cNvPr>
          <p:cNvSpPr txBox="1"/>
          <p:nvPr/>
        </p:nvSpPr>
        <p:spPr>
          <a:xfrm>
            <a:off x="2229632" y="742950"/>
            <a:ext cx="2541080" cy="584775"/>
          </a:xfrm>
          <a:prstGeom prst="rect">
            <a:avLst/>
          </a:prstGeom>
          <a:noFill/>
        </p:spPr>
        <p:txBody>
          <a:bodyPr wrap="none" rtlCol="0">
            <a:spAutoFit/>
          </a:bodyPr>
          <a:lstStyle/>
          <a:p>
            <a:r>
              <a:rPr lang="en-US" sz="3200" dirty="0"/>
              <a:t>Plant type 1</a:t>
            </a:r>
          </a:p>
        </p:txBody>
      </p:sp>
      <p:sp>
        <p:nvSpPr>
          <p:cNvPr id="5" name="TextBox 4">
            <a:extLst>
              <a:ext uri="{FF2B5EF4-FFF2-40B4-BE49-F238E27FC236}">
                <a16:creationId xmlns:a16="http://schemas.microsoft.com/office/drawing/2014/main" id="{F3CC3338-655B-0748-6C4C-EC5408A1F0C2}"/>
              </a:ext>
            </a:extLst>
          </p:cNvPr>
          <p:cNvSpPr txBox="1"/>
          <p:nvPr/>
        </p:nvSpPr>
        <p:spPr>
          <a:xfrm>
            <a:off x="7581071" y="746486"/>
            <a:ext cx="2541080" cy="584775"/>
          </a:xfrm>
          <a:prstGeom prst="rect">
            <a:avLst/>
          </a:prstGeom>
          <a:noFill/>
        </p:spPr>
        <p:txBody>
          <a:bodyPr wrap="none" rtlCol="0">
            <a:spAutoFit/>
          </a:bodyPr>
          <a:lstStyle/>
          <a:p>
            <a:r>
              <a:rPr lang="en-US" sz="3200" dirty="0"/>
              <a:t>Plant type 2</a:t>
            </a:r>
          </a:p>
        </p:txBody>
      </p:sp>
      <p:pic>
        <p:nvPicPr>
          <p:cNvPr id="24" name="Graphic 23" descr="Cactus with solid fill">
            <a:extLst>
              <a:ext uri="{FF2B5EF4-FFF2-40B4-BE49-F238E27FC236}">
                <a16:creationId xmlns:a16="http://schemas.microsoft.com/office/drawing/2014/main" id="{FCF37442-D3BE-E978-AB6C-CB5F929309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69407" y="581673"/>
            <a:ext cx="914400" cy="914400"/>
          </a:xfrm>
          <a:prstGeom prst="rect">
            <a:avLst/>
          </a:prstGeom>
        </p:spPr>
      </p:pic>
      <p:pic>
        <p:nvPicPr>
          <p:cNvPr id="26" name="Graphic 25" descr="Plant With Roots with solid fill">
            <a:extLst>
              <a:ext uri="{FF2B5EF4-FFF2-40B4-BE49-F238E27FC236}">
                <a16:creationId xmlns:a16="http://schemas.microsoft.com/office/drawing/2014/main" id="{6DE50194-4C3F-CAD8-E705-8C7E5C6D55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24400" y="478273"/>
            <a:ext cx="914400" cy="914400"/>
          </a:xfrm>
          <a:prstGeom prst="rect">
            <a:avLst/>
          </a:prstGeom>
        </p:spPr>
      </p:pic>
      <p:sp>
        <p:nvSpPr>
          <p:cNvPr id="8" name="TextBox 7">
            <a:extLst>
              <a:ext uri="{FF2B5EF4-FFF2-40B4-BE49-F238E27FC236}">
                <a16:creationId xmlns:a16="http://schemas.microsoft.com/office/drawing/2014/main" id="{AE012EC4-7063-F5F7-9B3D-EB5B116B2862}"/>
              </a:ext>
            </a:extLst>
          </p:cNvPr>
          <p:cNvSpPr txBox="1"/>
          <p:nvPr/>
        </p:nvSpPr>
        <p:spPr>
          <a:xfrm>
            <a:off x="4307389" y="1929884"/>
            <a:ext cx="3813865" cy="369332"/>
          </a:xfrm>
          <a:prstGeom prst="rect">
            <a:avLst/>
          </a:prstGeom>
          <a:noFill/>
        </p:spPr>
        <p:txBody>
          <a:bodyPr wrap="none" rtlCol="0">
            <a:spAutoFit/>
          </a:bodyPr>
          <a:lstStyle/>
          <a:p>
            <a:r>
              <a:rPr lang="en-US" dirty="0"/>
              <a:t>Species-specific adaptive peaks</a:t>
            </a:r>
          </a:p>
        </p:txBody>
      </p:sp>
      <p:cxnSp>
        <p:nvCxnSpPr>
          <p:cNvPr id="21" name="Straight Arrow Connector 20">
            <a:extLst>
              <a:ext uri="{FF2B5EF4-FFF2-40B4-BE49-F238E27FC236}">
                <a16:creationId xmlns:a16="http://schemas.microsoft.com/office/drawing/2014/main" id="{4820DB03-FB95-97D2-D22C-BDE15D21C74F}"/>
              </a:ext>
            </a:extLst>
          </p:cNvPr>
          <p:cNvCxnSpPr>
            <a:cxnSpLocks/>
            <a:stCxn id="8" idx="2"/>
            <a:endCxn id="14" idx="7"/>
          </p:cNvCxnSpPr>
          <p:nvPr/>
        </p:nvCxnSpPr>
        <p:spPr>
          <a:xfrm flipH="1">
            <a:off x="5097571" y="2299216"/>
            <a:ext cx="1116751" cy="1351072"/>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875A1B4-47A5-91FA-E3E5-7779BCB50D71}"/>
              </a:ext>
            </a:extLst>
          </p:cNvPr>
          <p:cNvCxnSpPr>
            <a:cxnSpLocks/>
            <a:stCxn id="8" idx="2"/>
            <a:endCxn id="15" idx="1"/>
          </p:cNvCxnSpPr>
          <p:nvPr/>
        </p:nvCxnSpPr>
        <p:spPr>
          <a:xfrm>
            <a:off x="6214322" y="2299216"/>
            <a:ext cx="1058298" cy="794577"/>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093BC9A-75D4-58BF-850E-11B002AB215D}"/>
              </a:ext>
            </a:extLst>
          </p:cNvPr>
          <p:cNvCxnSpPr/>
          <p:nvPr/>
        </p:nvCxnSpPr>
        <p:spPr>
          <a:xfrm flipV="1">
            <a:off x="9082490" y="2299216"/>
            <a:ext cx="0" cy="3320534"/>
          </a:xfrm>
          <a:prstGeom prst="line">
            <a:avLst/>
          </a:prstGeom>
          <a:ln w="28575">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EB2982F-F36C-B8C4-3986-3989A6269A50}"/>
              </a:ext>
            </a:extLst>
          </p:cNvPr>
          <p:cNvCxnSpPr/>
          <p:nvPr/>
        </p:nvCxnSpPr>
        <p:spPr>
          <a:xfrm flipV="1">
            <a:off x="3323572" y="2264033"/>
            <a:ext cx="0" cy="3320534"/>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5CAF6B6-A28E-3055-CC85-E1D12AA4379D}"/>
              </a:ext>
            </a:extLst>
          </p:cNvPr>
          <p:cNvSpPr txBox="1"/>
          <p:nvPr/>
        </p:nvSpPr>
        <p:spPr>
          <a:xfrm>
            <a:off x="8121254" y="5104357"/>
            <a:ext cx="2064989" cy="369332"/>
          </a:xfrm>
          <a:prstGeom prst="rect">
            <a:avLst/>
          </a:prstGeom>
          <a:solidFill>
            <a:schemeClr val="tx2">
              <a:lumMod val="90000"/>
            </a:schemeClr>
          </a:solidFill>
        </p:spPr>
        <p:txBody>
          <a:bodyPr wrap="none" rtlCol="0">
            <a:spAutoFit/>
          </a:bodyPr>
          <a:lstStyle/>
          <a:p>
            <a:r>
              <a:rPr lang="en-US" dirty="0">
                <a:solidFill>
                  <a:srgbClr val="0070C0"/>
                </a:solidFill>
              </a:rPr>
              <a:t>Primary optima 2</a:t>
            </a:r>
          </a:p>
        </p:txBody>
      </p:sp>
      <p:sp>
        <p:nvSpPr>
          <p:cNvPr id="28" name="TextBox 27">
            <a:extLst>
              <a:ext uri="{FF2B5EF4-FFF2-40B4-BE49-F238E27FC236}">
                <a16:creationId xmlns:a16="http://schemas.microsoft.com/office/drawing/2014/main" id="{FBA42CF5-36A2-4F63-D72B-B7FD3F559EC1}"/>
              </a:ext>
            </a:extLst>
          </p:cNvPr>
          <p:cNvSpPr txBox="1"/>
          <p:nvPr/>
        </p:nvSpPr>
        <p:spPr>
          <a:xfrm>
            <a:off x="2291077" y="5062157"/>
            <a:ext cx="2064989" cy="369332"/>
          </a:xfrm>
          <a:prstGeom prst="rect">
            <a:avLst/>
          </a:prstGeom>
          <a:solidFill>
            <a:schemeClr val="tx2">
              <a:lumMod val="90000"/>
            </a:schemeClr>
          </a:solidFill>
        </p:spPr>
        <p:txBody>
          <a:bodyPr wrap="none" rtlCol="0">
            <a:spAutoFit/>
          </a:bodyPr>
          <a:lstStyle/>
          <a:p>
            <a:r>
              <a:rPr lang="en-US" dirty="0">
                <a:solidFill>
                  <a:srgbClr val="C00000"/>
                </a:solidFill>
              </a:rPr>
              <a:t>Primary optima 1</a:t>
            </a:r>
          </a:p>
        </p:txBody>
      </p:sp>
      <p:sp>
        <p:nvSpPr>
          <p:cNvPr id="29" name="TextBox 28">
            <a:extLst>
              <a:ext uri="{FF2B5EF4-FFF2-40B4-BE49-F238E27FC236}">
                <a16:creationId xmlns:a16="http://schemas.microsoft.com/office/drawing/2014/main" id="{C73503E4-15A5-BCEE-C005-777D320C952B}"/>
              </a:ext>
            </a:extLst>
          </p:cNvPr>
          <p:cNvSpPr txBox="1"/>
          <p:nvPr/>
        </p:nvSpPr>
        <p:spPr>
          <a:xfrm>
            <a:off x="9082490" y="5814662"/>
            <a:ext cx="2884223" cy="923330"/>
          </a:xfrm>
          <a:prstGeom prst="rect">
            <a:avLst/>
          </a:prstGeom>
          <a:solidFill>
            <a:schemeClr val="tx2">
              <a:lumMod val="50000"/>
            </a:schemeClr>
          </a:solidFill>
        </p:spPr>
        <p:txBody>
          <a:bodyPr wrap="square" rtlCol="0">
            <a:spAutoFit/>
          </a:bodyPr>
          <a:lstStyle/>
          <a:p>
            <a:r>
              <a:rPr lang="en-US" dirty="0">
                <a:solidFill>
                  <a:srgbClr val="FFFF00"/>
                </a:solidFill>
              </a:rPr>
              <a:t>“average” optima for that specific selective pressure</a:t>
            </a:r>
          </a:p>
        </p:txBody>
      </p:sp>
    </p:spTree>
    <p:extLst>
      <p:ext uri="{BB962C8B-B14F-4D97-AF65-F5344CB8AC3E}">
        <p14:creationId xmlns:p14="http://schemas.microsoft.com/office/powerpoint/2010/main" val="1693255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87AA430-C4BD-7765-B76C-5FAAA100F0B9}"/>
            </a:ext>
          </a:extLst>
        </p:cNvPr>
        <p:cNvGrpSpPr/>
        <p:nvPr/>
      </p:nvGrpSpPr>
      <p:grpSpPr>
        <a:xfrm>
          <a:off x="0" y="0"/>
          <a:ext cx="0" cy="0"/>
          <a:chOff x="0" y="0"/>
          <a:chExt cx="0" cy="0"/>
        </a:xfrm>
      </p:grpSpPr>
      <p:sp>
        <p:nvSpPr>
          <p:cNvPr id="42" name="Rectangle 41">
            <a:extLst>
              <a:ext uri="{FF2B5EF4-FFF2-40B4-BE49-F238E27FC236}">
                <a16:creationId xmlns:a16="http://schemas.microsoft.com/office/drawing/2014/main" id="{B7E0F844-BF0D-C4F7-9638-385B59020661}"/>
              </a:ext>
            </a:extLst>
          </p:cNvPr>
          <p:cNvSpPr>
            <a:spLocks/>
          </p:cNvSpPr>
          <p:nvPr/>
        </p:nvSpPr>
        <p:spPr>
          <a:xfrm>
            <a:off x="419725" y="185647"/>
            <a:ext cx="11302583" cy="6376518"/>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B24D53EC-637A-E71C-DDB6-6F2C6043BEAE}"/>
                  </a:ext>
                </a:extLst>
              </p:cNvPr>
              <p:cNvSpPr txBox="1"/>
              <p:nvPr/>
            </p:nvSpPr>
            <p:spPr>
              <a:xfrm>
                <a:off x="3303211" y="614599"/>
                <a:ext cx="5799601"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𝑑𝑦</m:t>
                      </m:r>
                      <m:r>
                        <a:rPr lang="en-US" sz="3200" b="0" i="1" smtClean="0">
                          <a:latin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𝛼</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𝑦</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𝑡</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𝜃</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𝑡</m:t>
                          </m:r>
                          <m:r>
                            <a:rPr lang="en-US" sz="3200" b="0" i="1" smtClean="0">
                              <a:latin typeface="Cambria Math" panose="02040503050406030204" pitchFamily="18" charset="0"/>
                              <a:ea typeface="Cambria Math" panose="02040503050406030204" pitchFamily="18" charset="0"/>
                            </a:rPr>
                            <m:t>)</m:t>
                          </m:r>
                        </m:e>
                      </m:d>
                      <m:r>
                        <a:rPr lang="en-US" sz="3200" b="0" i="1" smtClean="0">
                          <a:latin typeface="Cambria Math" panose="02040503050406030204" pitchFamily="18" charset="0"/>
                          <a:ea typeface="Cambria Math" panose="02040503050406030204" pitchFamily="18" charset="0"/>
                        </a:rPr>
                        <m:t>𝑑𝑡</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𝜎</m:t>
                      </m:r>
                      <m:r>
                        <a:rPr lang="en-US" sz="3200" b="0" i="1" smtClean="0">
                          <a:latin typeface="Cambria Math" panose="02040503050406030204" pitchFamily="18" charset="0"/>
                          <a:ea typeface="Cambria Math" panose="02040503050406030204" pitchFamily="18" charset="0"/>
                        </a:rPr>
                        <m:t>𝑑𝑊</m:t>
                      </m:r>
                    </m:oMath>
                  </m:oMathPara>
                </a14:m>
                <a:endParaRPr lang="en-US" sz="3200" dirty="0"/>
              </a:p>
            </p:txBody>
          </p:sp>
        </mc:Choice>
        <mc:Fallback xmlns="">
          <p:sp>
            <p:nvSpPr>
              <p:cNvPr id="43" name="TextBox 42">
                <a:extLst>
                  <a:ext uri="{FF2B5EF4-FFF2-40B4-BE49-F238E27FC236}">
                    <a16:creationId xmlns:a16="http://schemas.microsoft.com/office/drawing/2014/main" id="{B24D53EC-637A-E71C-DDB6-6F2C6043BEAE}"/>
                  </a:ext>
                </a:extLst>
              </p:cNvPr>
              <p:cNvSpPr txBox="1">
                <a:spLocks noRot="1" noChangeAspect="1" noMove="1" noResize="1" noEditPoints="1" noAdjustHandles="1" noChangeArrowheads="1" noChangeShapeType="1" noTextEdit="1"/>
              </p:cNvSpPr>
              <p:nvPr/>
            </p:nvSpPr>
            <p:spPr>
              <a:xfrm>
                <a:off x="3303211" y="614599"/>
                <a:ext cx="5799601" cy="492443"/>
              </a:xfrm>
              <a:prstGeom prst="rect">
                <a:avLst/>
              </a:prstGeom>
              <a:blipFill>
                <a:blip r:embed="rId2"/>
                <a:stretch>
                  <a:fillRect l="-1751" r="-656" b="-35000"/>
                </a:stretch>
              </a:blipFill>
            </p:spPr>
            <p:txBody>
              <a:bodyPr/>
              <a:lstStyle/>
              <a:p>
                <a:r>
                  <a:rPr lang="en-US">
                    <a:noFill/>
                  </a:rPr>
                  <a:t> </a:t>
                </a:r>
              </a:p>
            </p:txBody>
          </p:sp>
        </mc:Fallback>
      </mc:AlternateContent>
      <p:sp>
        <p:nvSpPr>
          <p:cNvPr id="45" name="TextBox 44">
            <a:extLst>
              <a:ext uri="{FF2B5EF4-FFF2-40B4-BE49-F238E27FC236}">
                <a16:creationId xmlns:a16="http://schemas.microsoft.com/office/drawing/2014/main" id="{0175527E-7002-B512-D645-858F037FAA5E}"/>
              </a:ext>
            </a:extLst>
          </p:cNvPr>
          <p:cNvSpPr txBox="1"/>
          <p:nvPr/>
        </p:nvSpPr>
        <p:spPr>
          <a:xfrm>
            <a:off x="5159685" y="2420437"/>
            <a:ext cx="1872629" cy="369332"/>
          </a:xfrm>
          <a:prstGeom prst="rect">
            <a:avLst/>
          </a:prstGeom>
          <a:noFill/>
        </p:spPr>
        <p:txBody>
          <a:bodyPr wrap="none" rtlCol="0">
            <a:spAutoFit/>
          </a:bodyPr>
          <a:lstStyle/>
          <a:p>
            <a:r>
              <a:rPr lang="en-US" dirty="0"/>
              <a:t>Primary optima</a:t>
            </a:r>
          </a:p>
        </p:txBody>
      </p:sp>
      <p:sp>
        <p:nvSpPr>
          <p:cNvPr id="46" name="TextBox 45">
            <a:extLst>
              <a:ext uri="{FF2B5EF4-FFF2-40B4-BE49-F238E27FC236}">
                <a16:creationId xmlns:a16="http://schemas.microsoft.com/office/drawing/2014/main" id="{6350FE95-3869-0FC1-BD62-B0000D6232A9}"/>
              </a:ext>
            </a:extLst>
          </p:cNvPr>
          <p:cNvSpPr txBox="1"/>
          <p:nvPr/>
        </p:nvSpPr>
        <p:spPr>
          <a:xfrm>
            <a:off x="7455107" y="1753850"/>
            <a:ext cx="3289683" cy="369332"/>
          </a:xfrm>
          <a:prstGeom prst="rect">
            <a:avLst/>
          </a:prstGeom>
          <a:noFill/>
        </p:spPr>
        <p:txBody>
          <a:bodyPr wrap="none" rtlCol="0">
            <a:spAutoFit/>
          </a:bodyPr>
          <a:lstStyle/>
          <a:p>
            <a:r>
              <a:rPr lang="en-US" dirty="0"/>
              <a:t>Rate of stochastic evolution</a:t>
            </a:r>
          </a:p>
        </p:txBody>
      </p:sp>
      <p:cxnSp>
        <p:nvCxnSpPr>
          <p:cNvPr id="47" name="Curved Connector 46">
            <a:extLst>
              <a:ext uri="{FF2B5EF4-FFF2-40B4-BE49-F238E27FC236}">
                <a16:creationId xmlns:a16="http://schemas.microsoft.com/office/drawing/2014/main" id="{1D4B6035-2E87-7B9B-678E-6A021EDE1AA0}"/>
              </a:ext>
            </a:extLst>
          </p:cNvPr>
          <p:cNvCxnSpPr>
            <a:cxnSpLocks/>
            <a:stCxn id="52" idx="4"/>
          </p:cNvCxnSpPr>
          <p:nvPr/>
        </p:nvCxnSpPr>
        <p:spPr>
          <a:xfrm rot="5400000">
            <a:off x="3007131" y="482268"/>
            <a:ext cx="1075449" cy="2581514"/>
          </a:xfrm>
          <a:prstGeom prst="curvedConnector4">
            <a:avLst>
              <a:gd name="adj1" fmla="val 41414"/>
              <a:gd name="adj2" fmla="val 10885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urved Connector 47">
            <a:extLst>
              <a:ext uri="{FF2B5EF4-FFF2-40B4-BE49-F238E27FC236}">
                <a16:creationId xmlns:a16="http://schemas.microsoft.com/office/drawing/2014/main" id="{8E0E3BD8-F835-747E-CB90-292765DDFCC7}"/>
              </a:ext>
            </a:extLst>
          </p:cNvPr>
          <p:cNvCxnSpPr>
            <a:cxnSpLocks/>
            <a:endCxn id="45" idx="1"/>
          </p:cNvCxnSpPr>
          <p:nvPr/>
        </p:nvCxnSpPr>
        <p:spPr>
          <a:xfrm rot="5400000">
            <a:off x="5137260" y="1146691"/>
            <a:ext cx="1480838" cy="1435987"/>
          </a:xfrm>
          <a:prstGeom prst="curvedConnector4">
            <a:avLst>
              <a:gd name="adj1" fmla="val 43765"/>
              <a:gd name="adj2" fmla="val 115919"/>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urved Connector 48">
            <a:extLst>
              <a:ext uri="{FF2B5EF4-FFF2-40B4-BE49-F238E27FC236}">
                <a16:creationId xmlns:a16="http://schemas.microsoft.com/office/drawing/2014/main" id="{A7F4A5F1-8026-5A69-C1F5-4627462FDF44}"/>
              </a:ext>
            </a:extLst>
          </p:cNvPr>
          <p:cNvCxnSpPr>
            <a:cxnSpLocks/>
            <a:endCxn id="46" idx="1"/>
          </p:cNvCxnSpPr>
          <p:nvPr/>
        </p:nvCxnSpPr>
        <p:spPr>
          <a:xfrm rot="5400000">
            <a:off x="7420238" y="1159133"/>
            <a:ext cx="814253" cy="744513"/>
          </a:xfrm>
          <a:prstGeom prst="curvedConnector4">
            <a:avLst>
              <a:gd name="adj1" fmla="val 38660"/>
              <a:gd name="adj2" fmla="val 13070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C7459295-601A-EDF1-1E82-31ACF79478FC}"/>
              </a:ext>
            </a:extLst>
          </p:cNvPr>
          <p:cNvSpPr txBox="1"/>
          <p:nvPr/>
        </p:nvSpPr>
        <p:spPr>
          <a:xfrm>
            <a:off x="5159685" y="185647"/>
            <a:ext cx="1959191" cy="369332"/>
          </a:xfrm>
          <a:prstGeom prst="rect">
            <a:avLst/>
          </a:prstGeom>
          <a:noFill/>
        </p:spPr>
        <p:txBody>
          <a:bodyPr wrap="none" rtlCol="0">
            <a:spAutoFit/>
          </a:bodyPr>
          <a:lstStyle/>
          <a:p>
            <a:r>
              <a:rPr lang="en-US" dirty="0"/>
              <a:t>Univariate Case</a:t>
            </a:r>
          </a:p>
        </p:txBody>
      </p:sp>
      <p:sp>
        <p:nvSpPr>
          <p:cNvPr id="51" name="TextBox 50">
            <a:extLst>
              <a:ext uri="{FF2B5EF4-FFF2-40B4-BE49-F238E27FC236}">
                <a16:creationId xmlns:a16="http://schemas.microsoft.com/office/drawing/2014/main" id="{D0BDAF53-5BC9-5043-6958-4A9040847E55}"/>
              </a:ext>
            </a:extLst>
          </p:cNvPr>
          <p:cNvSpPr txBox="1"/>
          <p:nvPr/>
        </p:nvSpPr>
        <p:spPr>
          <a:xfrm>
            <a:off x="4373929" y="3034344"/>
            <a:ext cx="3233578" cy="369332"/>
          </a:xfrm>
          <a:prstGeom prst="rect">
            <a:avLst/>
          </a:prstGeom>
          <a:noFill/>
        </p:spPr>
        <p:txBody>
          <a:bodyPr wrap="none" rtlCol="0">
            <a:spAutoFit/>
          </a:bodyPr>
          <a:lstStyle/>
          <a:p>
            <a:r>
              <a:rPr lang="en-US" dirty="0"/>
              <a:t>All are scalars= single value</a:t>
            </a:r>
          </a:p>
        </p:txBody>
      </p:sp>
      <p:sp>
        <p:nvSpPr>
          <p:cNvPr id="52" name="Oval 51">
            <a:extLst>
              <a:ext uri="{FF2B5EF4-FFF2-40B4-BE49-F238E27FC236}">
                <a16:creationId xmlns:a16="http://schemas.microsoft.com/office/drawing/2014/main" id="{5FC2B573-F958-2C31-1B05-B1D8AA8CA4E9}"/>
              </a:ext>
            </a:extLst>
          </p:cNvPr>
          <p:cNvSpPr/>
          <p:nvPr/>
        </p:nvSpPr>
        <p:spPr>
          <a:xfrm>
            <a:off x="4551369" y="554979"/>
            <a:ext cx="568486"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2226AE5B-1E2C-A2B7-79A3-C86B307E42B8}"/>
                  </a:ext>
                </a:extLst>
              </p:cNvPr>
              <p:cNvSpPr txBox="1"/>
              <p:nvPr/>
            </p:nvSpPr>
            <p:spPr>
              <a:xfrm>
                <a:off x="446105" y="4320688"/>
                <a:ext cx="6098240" cy="1027525"/>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𝑡</m:t>
                          </m:r>
                        </m:e>
                        <m:sub>
                          <m:r>
                            <a:rPr lang="en-US" sz="3200" b="0" i="1" smtClean="0">
                              <a:latin typeface="Cambria Math" panose="02040503050406030204" pitchFamily="18" charset="0"/>
                            </a:rPr>
                            <m:t>1/2</m:t>
                          </m:r>
                        </m:sub>
                      </m:sSub>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func>
                            <m:funcPr>
                              <m:ctrlPr>
                                <a:rPr lang="en-US" sz="3200" b="0" i="1" smtClean="0">
                                  <a:latin typeface="Cambria Math" panose="02040503050406030204" pitchFamily="18" charset="0"/>
                                </a:rPr>
                              </m:ctrlPr>
                            </m:funcPr>
                            <m:fName>
                              <m:r>
                                <m:rPr>
                                  <m:sty m:val="p"/>
                                </m:rPr>
                                <a:rPr lang="en-US" sz="3200" b="0" i="0" smtClean="0">
                                  <a:latin typeface="Cambria Math" panose="02040503050406030204" pitchFamily="18" charset="0"/>
                                </a:rPr>
                                <m:t>log</m:t>
                              </m:r>
                            </m:fName>
                            <m:e>
                              <m:r>
                                <a:rPr lang="en-US" sz="3200" b="0" i="1" smtClean="0">
                                  <a:latin typeface="Cambria Math" panose="02040503050406030204" pitchFamily="18" charset="0"/>
                                </a:rPr>
                                <m:t>2</m:t>
                              </m:r>
                            </m:e>
                          </m:func>
                        </m:num>
                        <m:den>
                          <m:r>
                            <a:rPr lang="en-US" sz="3200" b="0" i="1" smtClean="0">
                              <a:latin typeface="Cambria Math" panose="02040503050406030204" pitchFamily="18" charset="0"/>
                            </a:rPr>
                            <m:t>𝛼</m:t>
                          </m:r>
                        </m:den>
                      </m:f>
                    </m:oMath>
                  </m:oMathPara>
                </a14:m>
                <a:endParaRPr lang="en-US" sz="3200" dirty="0"/>
              </a:p>
            </p:txBody>
          </p:sp>
        </mc:Choice>
        <mc:Fallback xmlns="">
          <p:sp>
            <p:nvSpPr>
              <p:cNvPr id="54" name="TextBox 53">
                <a:extLst>
                  <a:ext uri="{FF2B5EF4-FFF2-40B4-BE49-F238E27FC236}">
                    <a16:creationId xmlns:a16="http://schemas.microsoft.com/office/drawing/2014/main" id="{2226AE5B-1E2C-A2B7-79A3-C86B307E42B8}"/>
                  </a:ext>
                </a:extLst>
              </p:cNvPr>
              <p:cNvSpPr txBox="1">
                <a:spLocks noRot="1" noChangeAspect="1" noMove="1" noResize="1" noEditPoints="1" noAdjustHandles="1" noChangeArrowheads="1" noChangeShapeType="1" noTextEdit="1"/>
              </p:cNvSpPr>
              <p:nvPr/>
            </p:nvSpPr>
            <p:spPr>
              <a:xfrm>
                <a:off x="446105" y="4320688"/>
                <a:ext cx="6098240" cy="1027525"/>
              </a:xfrm>
              <a:prstGeom prst="rect">
                <a:avLst/>
              </a:prstGeom>
              <a:blipFill>
                <a:blip r:embed="rId3"/>
                <a:stretch>
                  <a:fillRect b="-4938"/>
                </a:stretch>
              </a:blipFill>
            </p:spPr>
            <p:txBody>
              <a:bodyPr/>
              <a:lstStyle/>
              <a:p>
                <a:r>
                  <a:rPr lang="en-US">
                    <a:noFill/>
                  </a:rPr>
                  <a:t> </a:t>
                </a:r>
              </a:p>
            </p:txBody>
          </p:sp>
        </mc:Fallback>
      </mc:AlternateContent>
      <p:sp>
        <p:nvSpPr>
          <p:cNvPr id="55" name="TextBox 54">
            <a:extLst>
              <a:ext uri="{FF2B5EF4-FFF2-40B4-BE49-F238E27FC236}">
                <a16:creationId xmlns:a16="http://schemas.microsoft.com/office/drawing/2014/main" id="{E3EB35B2-FAE4-55FF-4B68-54D8FCECAAB2}"/>
              </a:ext>
            </a:extLst>
          </p:cNvPr>
          <p:cNvSpPr txBox="1"/>
          <p:nvPr/>
        </p:nvSpPr>
        <p:spPr>
          <a:xfrm>
            <a:off x="3413631" y="5563135"/>
            <a:ext cx="2515432" cy="369332"/>
          </a:xfrm>
          <a:prstGeom prst="rect">
            <a:avLst/>
          </a:prstGeom>
          <a:noFill/>
        </p:spPr>
        <p:txBody>
          <a:bodyPr wrap="none" rtlCol="0">
            <a:spAutoFit/>
          </a:bodyPr>
          <a:lstStyle/>
          <a:p>
            <a:r>
              <a:rPr lang="en-US" dirty="0"/>
              <a:t>Phylogenetic half life</a:t>
            </a:r>
          </a:p>
        </p:txBody>
      </p:sp>
      <p:cxnSp>
        <p:nvCxnSpPr>
          <p:cNvPr id="56" name="Curved Connector 55">
            <a:extLst>
              <a:ext uri="{FF2B5EF4-FFF2-40B4-BE49-F238E27FC236}">
                <a16:creationId xmlns:a16="http://schemas.microsoft.com/office/drawing/2014/main" id="{A32C5CC7-F4CF-7858-CEF8-4DDF9607F176}"/>
              </a:ext>
            </a:extLst>
          </p:cNvPr>
          <p:cNvCxnSpPr>
            <a:cxnSpLocks/>
            <a:stCxn id="57" idx="4"/>
            <a:endCxn id="55" idx="1"/>
          </p:cNvCxnSpPr>
          <p:nvPr/>
        </p:nvCxnSpPr>
        <p:spPr>
          <a:xfrm rot="16200000" flipH="1">
            <a:off x="2852475" y="5186645"/>
            <a:ext cx="450604" cy="671707"/>
          </a:xfrm>
          <a:prstGeom prst="curved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0B8E48A4-9BA5-1F83-A869-7EC3C4C8FF03}"/>
              </a:ext>
            </a:extLst>
          </p:cNvPr>
          <p:cNvSpPr/>
          <p:nvPr/>
        </p:nvSpPr>
        <p:spPr>
          <a:xfrm>
            <a:off x="2457681" y="4616875"/>
            <a:ext cx="568486"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DBF816-E511-8BB4-8061-CE78E081DFDC}"/>
              </a:ext>
            </a:extLst>
          </p:cNvPr>
          <p:cNvSpPr txBox="1"/>
          <p:nvPr/>
        </p:nvSpPr>
        <p:spPr>
          <a:xfrm>
            <a:off x="2254098" y="2126084"/>
            <a:ext cx="2343911" cy="369332"/>
          </a:xfrm>
          <a:prstGeom prst="rect">
            <a:avLst/>
          </a:prstGeom>
          <a:noFill/>
        </p:spPr>
        <p:txBody>
          <a:bodyPr wrap="none" rtlCol="0">
            <a:spAutoFit/>
          </a:bodyPr>
          <a:lstStyle/>
          <a:p>
            <a:r>
              <a:rPr lang="en-US" dirty="0"/>
              <a:t>Rate of adaptation</a:t>
            </a:r>
          </a:p>
        </p:txBody>
      </p:sp>
      <p:sp>
        <p:nvSpPr>
          <p:cNvPr id="4" name="TextBox 3">
            <a:extLst>
              <a:ext uri="{FF2B5EF4-FFF2-40B4-BE49-F238E27FC236}">
                <a16:creationId xmlns:a16="http://schemas.microsoft.com/office/drawing/2014/main" id="{109D9BCB-6244-6779-89C7-D3B1E40A47B9}"/>
              </a:ext>
            </a:extLst>
          </p:cNvPr>
          <p:cNvSpPr txBox="1"/>
          <p:nvPr/>
        </p:nvSpPr>
        <p:spPr>
          <a:xfrm>
            <a:off x="10173760" y="6192833"/>
            <a:ext cx="1598515" cy="369332"/>
          </a:xfrm>
          <a:prstGeom prst="rect">
            <a:avLst/>
          </a:prstGeom>
          <a:noFill/>
        </p:spPr>
        <p:txBody>
          <a:bodyPr wrap="none" rtlCol="0">
            <a:spAutoFit/>
          </a:bodyPr>
          <a:lstStyle/>
          <a:p>
            <a:r>
              <a:rPr lang="en-US" dirty="0"/>
              <a:t>Hansen 1997</a:t>
            </a:r>
          </a:p>
        </p:txBody>
      </p:sp>
    </p:spTree>
    <p:extLst>
      <p:ext uri="{BB962C8B-B14F-4D97-AF65-F5344CB8AC3E}">
        <p14:creationId xmlns:p14="http://schemas.microsoft.com/office/powerpoint/2010/main" val="511741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406974F-296F-A313-4422-D70133AFE080}"/>
            </a:ext>
          </a:extLst>
        </p:cNvPr>
        <p:cNvGrpSpPr/>
        <p:nvPr/>
      </p:nvGrpSpPr>
      <p:grpSpPr>
        <a:xfrm>
          <a:off x="0" y="0"/>
          <a:ext cx="0" cy="0"/>
          <a:chOff x="0" y="0"/>
          <a:chExt cx="0" cy="0"/>
        </a:xfrm>
      </p:grpSpPr>
      <p:sp>
        <p:nvSpPr>
          <p:cNvPr id="42" name="Rectangle 41">
            <a:extLst>
              <a:ext uri="{FF2B5EF4-FFF2-40B4-BE49-F238E27FC236}">
                <a16:creationId xmlns:a16="http://schemas.microsoft.com/office/drawing/2014/main" id="{4202AFBC-57BD-6510-4A0F-366B9B723FE8}"/>
              </a:ext>
            </a:extLst>
          </p:cNvPr>
          <p:cNvSpPr>
            <a:spLocks/>
          </p:cNvSpPr>
          <p:nvPr/>
        </p:nvSpPr>
        <p:spPr>
          <a:xfrm>
            <a:off x="419725" y="185647"/>
            <a:ext cx="11302583" cy="6376518"/>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7298554B-43A5-0987-8C0B-EF74936D533D}"/>
                  </a:ext>
                </a:extLst>
              </p:cNvPr>
              <p:cNvSpPr txBox="1"/>
              <p:nvPr/>
            </p:nvSpPr>
            <p:spPr>
              <a:xfrm>
                <a:off x="3303211" y="614599"/>
                <a:ext cx="5799601"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𝑑𝑦</m:t>
                      </m:r>
                      <m:r>
                        <a:rPr lang="en-US" sz="3200" b="0" i="1" smtClean="0">
                          <a:latin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𝛼</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𝑦</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𝑡</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𝜃</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𝑡</m:t>
                          </m:r>
                          <m:r>
                            <a:rPr lang="en-US" sz="3200" b="0" i="1" smtClean="0">
                              <a:latin typeface="Cambria Math" panose="02040503050406030204" pitchFamily="18" charset="0"/>
                              <a:ea typeface="Cambria Math" panose="02040503050406030204" pitchFamily="18" charset="0"/>
                            </a:rPr>
                            <m:t>)</m:t>
                          </m:r>
                        </m:e>
                      </m:d>
                      <m:r>
                        <a:rPr lang="en-US" sz="3200" b="0" i="1" smtClean="0">
                          <a:latin typeface="Cambria Math" panose="02040503050406030204" pitchFamily="18" charset="0"/>
                          <a:ea typeface="Cambria Math" panose="02040503050406030204" pitchFamily="18" charset="0"/>
                        </a:rPr>
                        <m:t>𝑑𝑡</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𝜎</m:t>
                      </m:r>
                      <m:r>
                        <a:rPr lang="en-US" sz="3200" b="0" i="1" smtClean="0">
                          <a:latin typeface="Cambria Math" panose="02040503050406030204" pitchFamily="18" charset="0"/>
                          <a:ea typeface="Cambria Math" panose="02040503050406030204" pitchFamily="18" charset="0"/>
                        </a:rPr>
                        <m:t>𝑑𝑊</m:t>
                      </m:r>
                    </m:oMath>
                  </m:oMathPara>
                </a14:m>
                <a:endParaRPr lang="en-US" sz="3200" dirty="0"/>
              </a:p>
            </p:txBody>
          </p:sp>
        </mc:Choice>
        <mc:Fallback xmlns="">
          <p:sp>
            <p:nvSpPr>
              <p:cNvPr id="43" name="TextBox 42">
                <a:extLst>
                  <a:ext uri="{FF2B5EF4-FFF2-40B4-BE49-F238E27FC236}">
                    <a16:creationId xmlns:a16="http://schemas.microsoft.com/office/drawing/2014/main" id="{7298554B-43A5-0987-8C0B-EF74936D533D}"/>
                  </a:ext>
                </a:extLst>
              </p:cNvPr>
              <p:cNvSpPr txBox="1">
                <a:spLocks noRot="1" noChangeAspect="1" noMove="1" noResize="1" noEditPoints="1" noAdjustHandles="1" noChangeArrowheads="1" noChangeShapeType="1" noTextEdit="1"/>
              </p:cNvSpPr>
              <p:nvPr/>
            </p:nvSpPr>
            <p:spPr>
              <a:xfrm>
                <a:off x="3303211" y="614599"/>
                <a:ext cx="5799601" cy="492443"/>
              </a:xfrm>
              <a:prstGeom prst="rect">
                <a:avLst/>
              </a:prstGeom>
              <a:blipFill>
                <a:blip r:embed="rId2"/>
                <a:stretch>
                  <a:fillRect l="-1751" r="-656" b="-35000"/>
                </a:stretch>
              </a:blipFill>
            </p:spPr>
            <p:txBody>
              <a:bodyPr/>
              <a:lstStyle/>
              <a:p>
                <a:r>
                  <a:rPr lang="en-US">
                    <a:noFill/>
                  </a:rPr>
                  <a:t> </a:t>
                </a:r>
              </a:p>
            </p:txBody>
          </p:sp>
        </mc:Fallback>
      </mc:AlternateContent>
      <p:sp>
        <p:nvSpPr>
          <p:cNvPr id="45" name="TextBox 44">
            <a:extLst>
              <a:ext uri="{FF2B5EF4-FFF2-40B4-BE49-F238E27FC236}">
                <a16:creationId xmlns:a16="http://schemas.microsoft.com/office/drawing/2014/main" id="{A3F9199A-031F-F8CC-E7A0-49EF8FF37731}"/>
              </a:ext>
            </a:extLst>
          </p:cNvPr>
          <p:cNvSpPr txBox="1"/>
          <p:nvPr/>
        </p:nvSpPr>
        <p:spPr>
          <a:xfrm>
            <a:off x="5159685" y="2420437"/>
            <a:ext cx="1872629" cy="369332"/>
          </a:xfrm>
          <a:prstGeom prst="rect">
            <a:avLst/>
          </a:prstGeom>
          <a:noFill/>
        </p:spPr>
        <p:txBody>
          <a:bodyPr wrap="none" rtlCol="0">
            <a:spAutoFit/>
          </a:bodyPr>
          <a:lstStyle/>
          <a:p>
            <a:r>
              <a:rPr lang="en-US" dirty="0"/>
              <a:t>Primary optima</a:t>
            </a:r>
          </a:p>
        </p:txBody>
      </p:sp>
      <p:sp>
        <p:nvSpPr>
          <p:cNvPr id="46" name="TextBox 45">
            <a:extLst>
              <a:ext uri="{FF2B5EF4-FFF2-40B4-BE49-F238E27FC236}">
                <a16:creationId xmlns:a16="http://schemas.microsoft.com/office/drawing/2014/main" id="{E7E90D8F-0941-DDC9-8DAE-1128714138C6}"/>
              </a:ext>
            </a:extLst>
          </p:cNvPr>
          <p:cNvSpPr txBox="1"/>
          <p:nvPr/>
        </p:nvSpPr>
        <p:spPr>
          <a:xfrm>
            <a:off x="7455107" y="1753850"/>
            <a:ext cx="3289683" cy="369332"/>
          </a:xfrm>
          <a:prstGeom prst="rect">
            <a:avLst/>
          </a:prstGeom>
          <a:noFill/>
        </p:spPr>
        <p:txBody>
          <a:bodyPr wrap="none" rtlCol="0">
            <a:spAutoFit/>
          </a:bodyPr>
          <a:lstStyle/>
          <a:p>
            <a:r>
              <a:rPr lang="en-US" dirty="0"/>
              <a:t>Rate of stochastic evolution</a:t>
            </a:r>
          </a:p>
        </p:txBody>
      </p:sp>
      <p:cxnSp>
        <p:nvCxnSpPr>
          <p:cNvPr id="47" name="Curved Connector 46">
            <a:extLst>
              <a:ext uri="{FF2B5EF4-FFF2-40B4-BE49-F238E27FC236}">
                <a16:creationId xmlns:a16="http://schemas.microsoft.com/office/drawing/2014/main" id="{BCE877F1-82D2-CEFD-5B0D-B38FCCDA732B}"/>
              </a:ext>
            </a:extLst>
          </p:cNvPr>
          <p:cNvCxnSpPr>
            <a:cxnSpLocks/>
            <a:stCxn id="52" idx="4"/>
          </p:cNvCxnSpPr>
          <p:nvPr/>
        </p:nvCxnSpPr>
        <p:spPr>
          <a:xfrm rot="5400000">
            <a:off x="3007131" y="482268"/>
            <a:ext cx="1075449" cy="2581514"/>
          </a:xfrm>
          <a:prstGeom prst="curvedConnector4">
            <a:avLst>
              <a:gd name="adj1" fmla="val 41414"/>
              <a:gd name="adj2" fmla="val 10885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urved Connector 47">
            <a:extLst>
              <a:ext uri="{FF2B5EF4-FFF2-40B4-BE49-F238E27FC236}">
                <a16:creationId xmlns:a16="http://schemas.microsoft.com/office/drawing/2014/main" id="{E7D9E6A0-68FA-DE22-D925-66CDE7EDB64F}"/>
              </a:ext>
            </a:extLst>
          </p:cNvPr>
          <p:cNvCxnSpPr>
            <a:cxnSpLocks/>
            <a:endCxn id="45" idx="1"/>
          </p:cNvCxnSpPr>
          <p:nvPr/>
        </p:nvCxnSpPr>
        <p:spPr>
          <a:xfrm rot="5400000">
            <a:off x="5137260" y="1146691"/>
            <a:ext cx="1480838" cy="1435987"/>
          </a:xfrm>
          <a:prstGeom prst="curvedConnector4">
            <a:avLst>
              <a:gd name="adj1" fmla="val 43765"/>
              <a:gd name="adj2" fmla="val 115919"/>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urved Connector 48">
            <a:extLst>
              <a:ext uri="{FF2B5EF4-FFF2-40B4-BE49-F238E27FC236}">
                <a16:creationId xmlns:a16="http://schemas.microsoft.com/office/drawing/2014/main" id="{90CBA4F5-438C-3180-7305-FE2B66F39713}"/>
              </a:ext>
            </a:extLst>
          </p:cNvPr>
          <p:cNvCxnSpPr>
            <a:cxnSpLocks/>
            <a:endCxn id="46" idx="1"/>
          </p:cNvCxnSpPr>
          <p:nvPr/>
        </p:nvCxnSpPr>
        <p:spPr>
          <a:xfrm rot="5400000">
            <a:off x="7420238" y="1159133"/>
            <a:ext cx="814253" cy="744513"/>
          </a:xfrm>
          <a:prstGeom prst="curvedConnector4">
            <a:avLst>
              <a:gd name="adj1" fmla="val 38660"/>
              <a:gd name="adj2" fmla="val 13070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E3DE4250-6409-3BEE-6459-B5C98E938126}"/>
              </a:ext>
            </a:extLst>
          </p:cNvPr>
          <p:cNvSpPr txBox="1"/>
          <p:nvPr/>
        </p:nvSpPr>
        <p:spPr>
          <a:xfrm>
            <a:off x="5159685" y="185647"/>
            <a:ext cx="1959191" cy="369332"/>
          </a:xfrm>
          <a:prstGeom prst="rect">
            <a:avLst/>
          </a:prstGeom>
          <a:noFill/>
        </p:spPr>
        <p:txBody>
          <a:bodyPr wrap="none" rtlCol="0">
            <a:spAutoFit/>
          </a:bodyPr>
          <a:lstStyle/>
          <a:p>
            <a:r>
              <a:rPr lang="en-US" dirty="0"/>
              <a:t>Univariate Case</a:t>
            </a:r>
          </a:p>
        </p:txBody>
      </p:sp>
      <p:sp>
        <p:nvSpPr>
          <p:cNvPr id="51" name="TextBox 50">
            <a:extLst>
              <a:ext uri="{FF2B5EF4-FFF2-40B4-BE49-F238E27FC236}">
                <a16:creationId xmlns:a16="http://schemas.microsoft.com/office/drawing/2014/main" id="{9468AB3D-6309-06A3-4503-ED80856E4B11}"/>
              </a:ext>
            </a:extLst>
          </p:cNvPr>
          <p:cNvSpPr txBox="1"/>
          <p:nvPr/>
        </p:nvSpPr>
        <p:spPr>
          <a:xfrm>
            <a:off x="4373929" y="3034344"/>
            <a:ext cx="3233578" cy="369332"/>
          </a:xfrm>
          <a:prstGeom prst="rect">
            <a:avLst/>
          </a:prstGeom>
          <a:noFill/>
        </p:spPr>
        <p:txBody>
          <a:bodyPr wrap="none" rtlCol="0">
            <a:spAutoFit/>
          </a:bodyPr>
          <a:lstStyle/>
          <a:p>
            <a:r>
              <a:rPr lang="en-US" dirty="0"/>
              <a:t>All are scalars= single value</a:t>
            </a:r>
          </a:p>
        </p:txBody>
      </p:sp>
      <p:sp>
        <p:nvSpPr>
          <p:cNvPr id="52" name="Oval 51">
            <a:extLst>
              <a:ext uri="{FF2B5EF4-FFF2-40B4-BE49-F238E27FC236}">
                <a16:creationId xmlns:a16="http://schemas.microsoft.com/office/drawing/2014/main" id="{1904B712-D479-9B18-F0E5-2214F5D9F81C}"/>
              </a:ext>
            </a:extLst>
          </p:cNvPr>
          <p:cNvSpPr/>
          <p:nvPr/>
        </p:nvSpPr>
        <p:spPr>
          <a:xfrm>
            <a:off x="4551369" y="554979"/>
            <a:ext cx="568486"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91AD7F09-55C0-8A51-37C8-3F864A435D05}"/>
                  </a:ext>
                </a:extLst>
              </p:cNvPr>
              <p:cNvSpPr txBox="1"/>
              <p:nvPr/>
            </p:nvSpPr>
            <p:spPr>
              <a:xfrm>
                <a:off x="446105" y="4320688"/>
                <a:ext cx="6098240" cy="1027525"/>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𝑡</m:t>
                          </m:r>
                        </m:e>
                        <m:sub>
                          <m:r>
                            <a:rPr lang="en-US" sz="3200" b="0" i="1" smtClean="0">
                              <a:latin typeface="Cambria Math" panose="02040503050406030204" pitchFamily="18" charset="0"/>
                            </a:rPr>
                            <m:t>1/2</m:t>
                          </m:r>
                        </m:sub>
                      </m:sSub>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func>
                            <m:funcPr>
                              <m:ctrlPr>
                                <a:rPr lang="en-US" sz="3200" b="0" i="1" smtClean="0">
                                  <a:latin typeface="Cambria Math" panose="02040503050406030204" pitchFamily="18" charset="0"/>
                                </a:rPr>
                              </m:ctrlPr>
                            </m:funcPr>
                            <m:fName>
                              <m:r>
                                <m:rPr>
                                  <m:sty m:val="p"/>
                                </m:rPr>
                                <a:rPr lang="en-US" sz="3200" b="0" i="0" smtClean="0">
                                  <a:latin typeface="Cambria Math" panose="02040503050406030204" pitchFamily="18" charset="0"/>
                                </a:rPr>
                                <m:t>log</m:t>
                              </m:r>
                            </m:fName>
                            <m:e>
                              <m:r>
                                <a:rPr lang="en-US" sz="3200" b="0" i="1" smtClean="0">
                                  <a:latin typeface="Cambria Math" panose="02040503050406030204" pitchFamily="18" charset="0"/>
                                </a:rPr>
                                <m:t>2</m:t>
                              </m:r>
                            </m:e>
                          </m:func>
                        </m:num>
                        <m:den>
                          <m:r>
                            <a:rPr lang="en-US" sz="3200" b="0" i="1" smtClean="0">
                              <a:latin typeface="Cambria Math" panose="02040503050406030204" pitchFamily="18" charset="0"/>
                            </a:rPr>
                            <m:t>𝛼</m:t>
                          </m:r>
                        </m:den>
                      </m:f>
                    </m:oMath>
                  </m:oMathPara>
                </a14:m>
                <a:endParaRPr lang="en-US" sz="3200" dirty="0"/>
              </a:p>
            </p:txBody>
          </p:sp>
        </mc:Choice>
        <mc:Fallback xmlns="">
          <p:sp>
            <p:nvSpPr>
              <p:cNvPr id="54" name="TextBox 53">
                <a:extLst>
                  <a:ext uri="{FF2B5EF4-FFF2-40B4-BE49-F238E27FC236}">
                    <a16:creationId xmlns:a16="http://schemas.microsoft.com/office/drawing/2014/main" id="{91AD7F09-55C0-8A51-37C8-3F864A435D05}"/>
                  </a:ext>
                </a:extLst>
              </p:cNvPr>
              <p:cNvSpPr txBox="1">
                <a:spLocks noRot="1" noChangeAspect="1" noMove="1" noResize="1" noEditPoints="1" noAdjustHandles="1" noChangeArrowheads="1" noChangeShapeType="1" noTextEdit="1"/>
              </p:cNvSpPr>
              <p:nvPr/>
            </p:nvSpPr>
            <p:spPr>
              <a:xfrm>
                <a:off x="446105" y="4320688"/>
                <a:ext cx="6098240" cy="1027525"/>
              </a:xfrm>
              <a:prstGeom prst="rect">
                <a:avLst/>
              </a:prstGeom>
              <a:blipFill>
                <a:blip r:embed="rId3"/>
                <a:stretch>
                  <a:fillRect b="-4938"/>
                </a:stretch>
              </a:blipFill>
            </p:spPr>
            <p:txBody>
              <a:bodyPr/>
              <a:lstStyle/>
              <a:p>
                <a:r>
                  <a:rPr lang="en-US">
                    <a:noFill/>
                  </a:rPr>
                  <a:t> </a:t>
                </a:r>
              </a:p>
            </p:txBody>
          </p:sp>
        </mc:Fallback>
      </mc:AlternateContent>
      <p:sp>
        <p:nvSpPr>
          <p:cNvPr id="55" name="TextBox 54">
            <a:extLst>
              <a:ext uri="{FF2B5EF4-FFF2-40B4-BE49-F238E27FC236}">
                <a16:creationId xmlns:a16="http://schemas.microsoft.com/office/drawing/2014/main" id="{0BBF6C99-8245-5E81-D8BF-090CF688EE55}"/>
              </a:ext>
            </a:extLst>
          </p:cNvPr>
          <p:cNvSpPr txBox="1"/>
          <p:nvPr/>
        </p:nvSpPr>
        <p:spPr>
          <a:xfrm>
            <a:off x="3413631" y="5563135"/>
            <a:ext cx="2515432" cy="369332"/>
          </a:xfrm>
          <a:prstGeom prst="rect">
            <a:avLst/>
          </a:prstGeom>
          <a:noFill/>
        </p:spPr>
        <p:txBody>
          <a:bodyPr wrap="none" rtlCol="0">
            <a:spAutoFit/>
          </a:bodyPr>
          <a:lstStyle/>
          <a:p>
            <a:r>
              <a:rPr lang="en-US" dirty="0"/>
              <a:t>Phylogenetic half life</a:t>
            </a:r>
          </a:p>
        </p:txBody>
      </p:sp>
      <p:cxnSp>
        <p:nvCxnSpPr>
          <p:cNvPr id="56" name="Curved Connector 55">
            <a:extLst>
              <a:ext uri="{FF2B5EF4-FFF2-40B4-BE49-F238E27FC236}">
                <a16:creationId xmlns:a16="http://schemas.microsoft.com/office/drawing/2014/main" id="{EE9CE1ED-51F5-196F-31CB-FB0BBA04BB4D}"/>
              </a:ext>
            </a:extLst>
          </p:cNvPr>
          <p:cNvCxnSpPr>
            <a:cxnSpLocks/>
            <a:stCxn id="57" idx="4"/>
            <a:endCxn id="55" idx="1"/>
          </p:cNvCxnSpPr>
          <p:nvPr/>
        </p:nvCxnSpPr>
        <p:spPr>
          <a:xfrm rot="16200000" flipH="1">
            <a:off x="2852475" y="5186645"/>
            <a:ext cx="450604" cy="671707"/>
          </a:xfrm>
          <a:prstGeom prst="curved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AD784BFD-7826-2F30-5019-499E5B43B7D0}"/>
              </a:ext>
            </a:extLst>
          </p:cNvPr>
          <p:cNvSpPr/>
          <p:nvPr/>
        </p:nvSpPr>
        <p:spPr>
          <a:xfrm>
            <a:off x="2457681" y="4616875"/>
            <a:ext cx="568486"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A530303-0BA4-BA0E-4707-A665D2174036}"/>
              </a:ext>
            </a:extLst>
          </p:cNvPr>
          <p:cNvSpPr txBox="1"/>
          <p:nvPr/>
        </p:nvSpPr>
        <p:spPr>
          <a:xfrm>
            <a:off x="8196305" y="4730396"/>
            <a:ext cx="2489324" cy="916058"/>
          </a:xfrm>
          <a:prstGeom prst="rect">
            <a:avLst/>
          </a:prstGeom>
          <a:solidFill>
            <a:schemeClr val="tx2">
              <a:lumMod val="50000"/>
            </a:schemeClr>
          </a:solidFill>
        </p:spPr>
        <p:txBody>
          <a:bodyPr wrap="square" rtlCol="0">
            <a:spAutoFit/>
          </a:bodyPr>
          <a:lstStyle/>
          <a:p>
            <a:r>
              <a:rPr lang="en-US" dirty="0">
                <a:solidFill>
                  <a:srgbClr val="FFFF00"/>
                </a:solidFill>
              </a:rPr>
              <a:t>What is the simplest multivariate system you can imagine?</a:t>
            </a:r>
          </a:p>
        </p:txBody>
      </p:sp>
      <p:sp>
        <p:nvSpPr>
          <p:cNvPr id="3" name="TextBox 2">
            <a:extLst>
              <a:ext uri="{FF2B5EF4-FFF2-40B4-BE49-F238E27FC236}">
                <a16:creationId xmlns:a16="http://schemas.microsoft.com/office/drawing/2014/main" id="{5E356DE7-DBCE-C78D-C411-1479DD2D0432}"/>
              </a:ext>
            </a:extLst>
          </p:cNvPr>
          <p:cNvSpPr txBox="1"/>
          <p:nvPr/>
        </p:nvSpPr>
        <p:spPr>
          <a:xfrm>
            <a:off x="2254098" y="2126084"/>
            <a:ext cx="2343911" cy="369332"/>
          </a:xfrm>
          <a:prstGeom prst="rect">
            <a:avLst/>
          </a:prstGeom>
          <a:noFill/>
        </p:spPr>
        <p:txBody>
          <a:bodyPr wrap="none" rtlCol="0">
            <a:spAutoFit/>
          </a:bodyPr>
          <a:lstStyle/>
          <a:p>
            <a:r>
              <a:rPr lang="en-US" dirty="0"/>
              <a:t>Rate of adaptation</a:t>
            </a:r>
          </a:p>
        </p:txBody>
      </p:sp>
      <p:sp>
        <p:nvSpPr>
          <p:cNvPr id="4" name="TextBox 3">
            <a:extLst>
              <a:ext uri="{FF2B5EF4-FFF2-40B4-BE49-F238E27FC236}">
                <a16:creationId xmlns:a16="http://schemas.microsoft.com/office/drawing/2014/main" id="{8DA02BED-1E33-2686-96AE-5A848CAFA7ED}"/>
              </a:ext>
            </a:extLst>
          </p:cNvPr>
          <p:cNvSpPr txBox="1"/>
          <p:nvPr/>
        </p:nvSpPr>
        <p:spPr>
          <a:xfrm>
            <a:off x="10173760" y="6192833"/>
            <a:ext cx="1598515" cy="369332"/>
          </a:xfrm>
          <a:prstGeom prst="rect">
            <a:avLst/>
          </a:prstGeom>
          <a:noFill/>
        </p:spPr>
        <p:txBody>
          <a:bodyPr wrap="none" rtlCol="0">
            <a:spAutoFit/>
          </a:bodyPr>
          <a:lstStyle/>
          <a:p>
            <a:r>
              <a:rPr lang="en-US" dirty="0"/>
              <a:t>Hansen 1997</a:t>
            </a:r>
          </a:p>
        </p:txBody>
      </p:sp>
    </p:spTree>
    <p:extLst>
      <p:ext uri="{BB962C8B-B14F-4D97-AF65-F5344CB8AC3E}">
        <p14:creationId xmlns:p14="http://schemas.microsoft.com/office/powerpoint/2010/main" val="3412307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A2B013-60F6-AB68-D72E-146502FAA282}"/>
              </a:ext>
            </a:extLst>
          </p:cNvPr>
          <p:cNvSpPr txBox="1"/>
          <p:nvPr/>
        </p:nvSpPr>
        <p:spPr>
          <a:xfrm>
            <a:off x="5116749" y="136187"/>
            <a:ext cx="2066591" cy="369332"/>
          </a:xfrm>
          <a:prstGeom prst="rect">
            <a:avLst/>
          </a:prstGeom>
          <a:noFill/>
        </p:spPr>
        <p:txBody>
          <a:bodyPr wrap="none" rtlCol="0">
            <a:spAutoFit/>
          </a:bodyPr>
          <a:lstStyle/>
          <a:p>
            <a:r>
              <a:rPr lang="en-US" dirty="0"/>
              <a:t>Bivariate analysis</a:t>
            </a:r>
          </a:p>
        </p:txBody>
      </p:sp>
      <p:sp>
        <p:nvSpPr>
          <p:cNvPr id="4" name="TextBox 3">
            <a:extLst>
              <a:ext uri="{FF2B5EF4-FFF2-40B4-BE49-F238E27FC236}">
                <a16:creationId xmlns:a16="http://schemas.microsoft.com/office/drawing/2014/main" id="{B5992118-82C4-D5F2-0620-78AF24A48558}"/>
              </a:ext>
            </a:extLst>
          </p:cNvPr>
          <p:cNvSpPr txBox="1"/>
          <p:nvPr/>
        </p:nvSpPr>
        <p:spPr>
          <a:xfrm>
            <a:off x="9613747" y="6488668"/>
            <a:ext cx="2414444" cy="369332"/>
          </a:xfrm>
          <a:prstGeom prst="rect">
            <a:avLst/>
          </a:prstGeom>
          <a:noFill/>
        </p:spPr>
        <p:txBody>
          <a:bodyPr wrap="none" rtlCol="0">
            <a:spAutoFit/>
          </a:bodyPr>
          <a:lstStyle/>
          <a:p>
            <a:r>
              <a:rPr lang="en-US" dirty="0" err="1"/>
              <a:t>Gingrinch</a:t>
            </a:r>
            <a:r>
              <a:rPr lang="en-US" dirty="0"/>
              <a:t> et al 1982</a:t>
            </a:r>
          </a:p>
        </p:txBody>
      </p:sp>
      <p:pic>
        <p:nvPicPr>
          <p:cNvPr id="2" name="Picture 2">
            <a:extLst>
              <a:ext uri="{FF2B5EF4-FFF2-40B4-BE49-F238E27FC236}">
                <a16:creationId xmlns:a16="http://schemas.microsoft.com/office/drawing/2014/main" id="{2ADD160F-B8C6-5153-4D36-BCC46C79FE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5266"/>
          <a:stretch>
            <a:fillRect/>
          </a:stretch>
        </p:blipFill>
        <p:spPr bwMode="auto">
          <a:xfrm>
            <a:off x="1194629" y="800213"/>
            <a:ext cx="7844239" cy="543339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76487A6-4FF7-43A4-AEC3-5FCB039B9DEE}"/>
                  </a:ext>
                </a:extLst>
              </p:cNvPr>
              <p:cNvSpPr txBox="1"/>
              <p:nvPr/>
            </p:nvSpPr>
            <p:spPr>
              <a:xfrm>
                <a:off x="9311524" y="2779433"/>
                <a:ext cx="1591846" cy="430887"/>
              </a:xfrm>
              <a:prstGeom prst="rect">
                <a:avLst/>
              </a:prstGeom>
              <a:noFill/>
            </p:spPr>
            <p:txBody>
              <a:bodyPr wrap="none" lIns="0" tIns="0" rIns="0" bIns="0" rtlCol="0">
                <a:spAutoFit/>
              </a:bodyPr>
              <a:lstStyle/>
              <a:p>
                <a:r>
                  <a:rPr lang="en-US" sz="2800" b="0" dirty="0"/>
                  <a:t>y</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𝑎</m:t>
                    </m:r>
                    <m:r>
                      <a:rPr lang="en-US" sz="2800" b="0" i="1" smtClean="0">
                        <a:latin typeface="Cambria Math" panose="02040503050406030204" pitchFamily="18" charset="0"/>
                      </a:rPr>
                      <m:t>+</m:t>
                    </m:r>
                    <m:r>
                      <a:rPr lang="en-US" sz="2800" b="0" i="1" smtClean="0">
                        <a:latin typeface="Cambria Math" panose="02040503050406030204" pitchFamily="18" charset="0"/>
                      </a:rPr>
                      <m:t>𝑏𝑥</m:t>
                    </m:r>
                  </m:oMath>
                </a14:m>
                <a:endParaRPr lang="en-US" sz="2800" dirty="0"/>
              </a:p>
            </p:txBody>
          </p:sp>
        </mc:Choice>
        <mc:Fallback xmlns="">
          <p:sp>
            <p:nvSpPr>
              <p:cNvPr id="5" name="TextBox 4">
                <a:extLst>
                  <a:ext uri="{FF2B5EF4-FFF2-40B4-BE49-F238E27FC236}">
                    <a16:creationId xmlns:a16="http://schemas.microsoft.com/office/drawing/2014/main" id="{476487A6-4FF7-43A4-AEC3-5FCB039B9DEE}"/>
                  </a:ext>
                </a:extLst>
              </p:cNvPr>
              <p:cNvSpPr txBox="1">
                <a:spLocks noRot="1" noChangeAspect="1" noMove="1" noResize="1" noEditPoints="1" noAdjustHandles="1" noChangeArrowheads="1" noChangeShapeType="1" noTextEdit="1"/>
              </p:cNvSpPr>
              <p:nvPr/>
            </p:nvSpPr>
            <p:spPr>
              <a:xfrm>
                <a:off x="9311524" y="2779433"/>
                <a:ext cx="1591846" cy="430887"/>
              </a:xfrm>
              <a:prstGeom prst="rect">
                <a:avLst/>
              </a:prstGeom>
              <a:blipFill>
                <a:blip r:embed="rId3"/>
                <a:stretch>
                  <a:fillRect l="-12598" t="-22857" r="-6299" b="-48571"/>
                </a:stretch>
              </a:blipFill>
            </p:spPr>
            <p:txBody>
              <a:bodyPr/>
              <a:lstStyle/>
              <a:p>
                <a:r>
                  <a:rPr lang="en-US">
                    <a:noFill/>
                  </a:rPr>
                  <a:t> </a:t>
                </a:r>
              </a:p>
            </p:txBody>
          </p:sp>
        </mc:Fallback>
      </mc:AlternateContent>
      <p:cxnSp>
        <p:nvCxnSpPr>
          <p:cNvPr id="6" name="Curved Connector 5">
            <a:extLst>
              <a:ext uri="{FF2B5EF4-FFF2-40B4-BE49-F238E27FC236}">
                <a16:creationId xmlns:a16="http://schemas.microsoft.com/office/drawing/2014/main" id="{8FBA62E2-9E3B-4BEF-BA2F-296C508D3F9D}"/>
              </a:ext>
            </a:extLst>
          </p:cNvPr>
          <p:cNvCxnSpPr>
            <a:cxnSpLocks/>
            <a:stCxn id="7" idx="4"/>
            <a:endCxn id="8" idx="1"/>
          </p:cNvCxnSpPr>
          <p:nvPr/>
        </p:nvCxnSpPr>
        <p:spPr>
          <a:xfrm rot="16200000" flipH="1">
            <a:off x="10538692" y="3291624"/>
            <a:ext cx="522444" cy="402728"/>
          </a:xfrm>
          <a:prstGeom prst="curved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B88D34EE-CD79-1989-6E24-C4019F4F27BA}"/>
              </a:ext>
            </a:extLst>
          </p:cNvPr>
          <p:cNvSpPr/>
          <p:nvPr/>
        </p:nvSpPr>
        <p:spPr>
          <a:xfrm>
            <a:off x="10314307" y="2551444"/>
            <a:ext cx="568486"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19E9EE3-B832-8499-4398-5F4940E8409E}"/>
              </a:ext>
            </a:extLst>
          </p:cNvPr>
          <p:cNvSpPr txBox="1"/>
          <p:nvPr/>
        </p:nvSpPr>
        <p:spPr>
          <a:xfrm>
            <a:off x="11001278" y="3569544"/>
            <a:ext cx="779381" cy="369332"/>
          </a:xfrm>
          <a:prstGeom prst="rect">
            <a:avLst/>
          </a:prstGeom>
          <a:noFill/>
        </p:spPr>
        <p:txBody>
          <a:bodyPr wrap="none" rtlCol="0">
            <a:spAutoFit/>
          </a:bodyPr>
          <a:lstStyle/>
          <a:p>
            <a:r>
              <a:rPr lang="en-US" dirty="0"/>
              <a:t>slope</a:t>
            </a:r>
          </a:p>
        </p:txBody>
      </p:sp>
      <p:cxnSp>
        <p:nvCxnSpPr>
          <p:cNvPr id="9" name="Curved Connector 8">
            <a:extLst>
              <a:ext uri="{FF2B5EF4-FFF2-40B4-BE49-F238E27FC236}">
                <a16:creationId xmlns:a16="http://schemas.microsoft.com/office/drawing/2014/main" id="{E1CFEF01-C3E1-9741-1B7A-6A56C02DECCF}"/>
              </a:ext>
            </a:extLst>
          </p:cNvPr>
          <p:cNvCxnSpPr>
            <a:cxnSpLocks/>
            <a:stCxn id="10" idx="4"/>
            <a:endCxn id="11" idx="1"/>
          </p:cNvCxnSpPr>
          <p:nvPr/>
        </p:nvCxnSpPr>
        <p:spPr>
          <a:xfrm rot="16200000" flipH="1">
            <a:off x="9909492" y="3297204"/>
            <a:ext cx="999805" cy="826035"/>
          </a:xfrm>
          <a:prstGeom prst="curved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E507AEF0-CBB7-2091-7D96-C4E2F187567F}"/>
              </a:ext>
            </a:extLst>
          </p:cNvPr>
          <p:cNvSpPr/>
          <p:nvPr/>
        </p:nvSpPr>
        <p:spPr>
          <a:xfrm>
            <a:off x="9712134" y="2529998"/>
            <a:ext cx="568486"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750E2A-F86D-1D57-11FA-66B029706FDE}"/>
              </a:ext>
            </a:extLst>
          </p:cNvPr>
          <p:cNvSpPr txBox="1"/>
          <p:nvPr/>
        </p:nvSpPr>
        <p:spPr>
          <a:xfrm>
            <a:off x="10822412" y="4025459"/>
            <a:ext cx="1205779" cy="369332"/>
          </a:xfrm>
          <a:prstGeom prst="rect">
            <a:avLst/>
          </a:prstGeom>
          <a:noFill/>
        </p:spPr>
        <p:txBody>
          <a:bodyPr wrap="none" rtlCol="0">
            <a:spAutoFit/>
          </a:bodyPr>
          <a:lstStyle/>
          <a:p>
            <a:r>
              <a:rPr lang="en-US" dirty="0"/>
              <a:t>intercept</a:t>
            </a:r>
          </a:p>
        </p:txBody>
      </p:sp>
    </p:spTree>
    <p:extLst>
      <p:ext uri="{BB962C8B-B14F-4D97-AF65-F5344CB8AC3E}">
        <p14:creationId xmlns:p14="http://schemas.microsoft.com/office/powerpoint/2010/main" val="3751324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6DF5CBD-93BC-756A-05F2-D442F0FFACEF}"/>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6918145A-98EF-5B3C-B08F-CAAD8878139B}"/>
              </a:ext>
            </a:extLst>
          </p:cNvPr>
          <p:cNvSpPr/>
          <p:nvPr/>
        </p:nvSpPr>
        <p:spPr>
          <a:xfrm>
            <a:off x="419725" y="185647"/>
            <a:ext cx="11302583" cy="3216385"/>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6BCD295-2740-49C4-9473-390CD33621C2}"/>
                  </a:ext>
                </a:extLst>
              </p:cNvPr>
              <p:cNvSpPr txBox="1"/>
              <p:nvPr/>
            </p:nvSpPr>
            <p:spPr>
              <a:xfrm>
                <a:off x="3303211" y="614599"/>
                <a:ext cx="5799601"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𝑑𝑦</m:t>
                      </m:r>
                      <m:r>
                        <a:rPr lang="en-US" sz="3200" b="0" i="1" smtClean="0">
                          <a:latin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𝛼</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𝑦</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𝑡</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𝜃</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𝑡</m:t>
                          </m:r>
                          <m:r>
                            <a:rPr lang="en-US" sz="3200" b="0" i="1" smtClean="0">
                              <a:latin typeface="Cambria Math" panose="02040503050406030204" pitchFamily="18" charset="0"/>
                              <a:ea typeface="Cambria Math" panose="02040503050406030204" pitchFamily="18" charset="0"/>
                            </a:rPr>
                            <m:t>)</m:t>
                          </m:r>
                        </m:e>
                      </m:d>
                      <m:r>
                        <a:rPr lang="en-US" sz="3200" b="0" i="1" smtClean="0">
                          <a:latin typeface="Cambria Math" panose="02040503050406030204" pitchFamily="18" charset="0"/>
                          <a:ea typeface="Cambria Math" panose="02040503050406030204" pitchFamily="18" charset="0"/>
                        </a:rPr>
                        <m:t>𝑑𝑡</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𝜎</m:t>
                      </m:r>
                      <m:r>
                        <a:rPr lang="en-US" sz="3200" b="0" i="1" smtClean="0">
                          <a:latin typeface="Cambria Math" panose="02040503050406030204" pitchFamily="18" charset="0"/>
                          <a:ea typeface="Cambria Math" panose="02040503050406030204" pitchFamily="18" charset="0"/>
                        </a:rPr>
                        <m:t>𝑑𝑊</m:t>
                      </m:r>
                    </m:oMath>
                  </m:oMathPara>
                </a14:m>
                <a:endParaRPr lang="en-US" sz="3200" dirty="0"/>
              </a:p>
            </p:txBody>
          </p:sp>
        </mc:Choice>
        <mc:Fallback xmlns="">
          <p:sp>
            <p:nvSpPr>
              <p:cNvPr id="3" name="TextBox 2">
                <a:extLst>
                  <a:ext uri="{FF2B5EF4-FFF2-40B4-BE49-F238E27FC236}">
                    <a16:creationId xmlns:a16="http://schemas.microsoft.com/office/drawing/2014/main" id="{D6BCD295-2740-49C4-9473-390CD33621C2}"/>
                  </a:ext>
                </a:extLst>
              </p:cNvPr>
              <p:cNvSpPr txBox="1">
                <a:spLocks noRot="1" noChangeAspect="1" noMove="1" noResize="1" noEditPoints="1" noAdjustHandles="1" noChangeArrowheads="1" noChangeShapeType="1" noTextEdit="1"/>
              </p:cNvSpPr>
              <p:nvPr/>
            </p:nvSpPr>
            <p:spPr>
              <a:xfrm>
                <a:off x="3303211" y="614599"/>
                <a:ext cx="5799601" cy="492443"/>
              </a:xfrm>
              <a:prstGeom prst="rect">
                <a:avLst/>
              </a:prstGeom>
              <a:blipFill>
                <a:blip r:embed="rId2"/>
                <a:stretch>
                  <a:fillRect l="-1751" r="-656" b="-35000"/>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43293F65-21B7-900C-05CA-6E42EDBF2C86}"/>
              </a:ext>
            </a:extLst>
          </p:cNvPr>
          <p:cNvSpPr txBox="1"/>
          <p:nvPr/>
        </p:nvSpPr>
        <p:spPr>
          <a:xfrm>
            <a:off x="2254098" y="2126084"/>
            <a:ext cx="2343911" cy="369332"/>
          </a:xfrm>
          <a:prstGeom prst="rect">
            <a:avLst/>
          </a:prstGeom>
          <a:noFill/>
        </p:spPr>
        <p:txBody>
          <a:bodyPr wrap="none" rtlCol="0">
            <a:spAutoFit/>
          </a:bodyPr>
          <a:lstStyle/>
          <a:p>
            <a:r>
              <a:rPr lang="en-US" dirty="0"/>
              <a:t>Rate of adaptation</a:t>
            </a:r>
          </a:p>
        </p:txBody>
      </p:sp>
      <p:sp>
        <p:nvSpPr>
          <p:cNvPr id="7" name="TextBox 6">
            <a:extLst>
              <a:ext uri="{FF2B5EF4-FFF2-40B4-BE49-F238E27FC236}">
                <a16:creationId xmlns:a16="http://schemas.microsoft.com/office/drawing/2014/main" id="{146FD185-7CC1-C42A-DB40-B246F45458C4}"/>
              </a:ext>
            </a:extLst>
          </p:cNvPr>
          <p:cNvSpPr txBox="1"/>
          <p:nvPr/>
        </p:nvSpPr>
        <p:spPr>
          <a:xfrm>
            <a:off x="5159685" y="2420437"/>
            <a:ext cx="1872629" cy="369332"/>
          </a:xfrm>
          <a:prstGeom prst="rect">
            <a:avLst/>
          </a:prstGeom>
          <a:noFill/>
        </p:spPr>
        <p:txBody>
          <a:bodyPr wrap="none" rtlCol="0">
            <a:spAutoFit/>
          </a:bodyPr>
          <a:lstStyle/>
          <a:p>
            <a:r>
              <a:rPr lang="en-US" dirty="0"/>
              <a:t>Primary optima</a:t>
            </a:r>
          </a:p>
        </p:txBody>
      </p:sp>
      <p:sp>
        <p:nvSpPr>
          <p:cNvPr id="8" name="TextBox 7">
            <a:extLst>
              <a:ext uri="{FF2B5EF4-FFF2-40B4-BE49-F238E27FC236}">
                <a16:creationId xmlns:a16="http://schemas.microsoft.com/office/drawing/2014/main" id="{C03821F4-B5BF-AABF-E29D-53CBBC4DD2D9}"/>
              </a:ext>
            </a:extLst>
          </p:cNvPr>
          <p:cNvSpPr txBox="1"/>
          <p:nvPr/>
        </p:nvSpPr>
        <p:spPr>
          <a:xfrm>
            <a:off x="7455107" y="1753850"/>
            <a:ext cx="3289683" cy="369332"/>
          </a:xfrm>
          <a:prstGeom prst="rect">
            <a:avLst/>
          </a:prstGeom>
          <a:noFill/>
        </p:spPr>
        <p:txBody>
          <a:bodyPr wrap="none" rtlCol="0">
            <a:spAutoFit/>
          </a:bodyPr>
          <a:lstStyle/>
          <a:p>
            <a:r>
              <a:rPr lang="en-US" dirty="0"/>
              <a:t>Rate of stochastic evolution</a:t>
            </a:r>
          </a:p>
        </p:txBody>
      </p:sp>
      <p:cxnSp>
        <p:nvCxnSpPr>
          <p:cNvPr id="10" name="Curved Connector 9">
            <a:extLst>
              <a:ext uri="{FF2B5EF4-FFF2-40B4-BE49-F238E27FC236}">
                <a16:creationId xmlns:a16="http://schemas.microsoft.com/office/drawing/2014/main" id="{74B017D2-9FF9-95A8-E0D8-C58891C78B5D}"/>
              </a:ext>
            </a:extLst>
          </p:cNvPr>
          <p:cNvCxnSpPr>
            <a:cxnSpLocks/>
            <a:stCxn id="9" idx="4"/>
            <a:endCxn id="6" idx="1"/>
          </p:cNvCxnSpPr>
          <p:nvPr/>
        </p:nvCxnSpPr>
        <p:spPr>
          <a:xfrm rot="5400000">
            <a:off x="3007131" y="482268"/>
            <a:ext cx="1075449" cy="2581514"/>
          </a:xfrm>
          <a:prstGeom prst="curvedConnector4">
            <a:avLst>
              <a:gd name="adj1" fmla="val 41414"/>
              <a:gd name="adj2" fmla="val 10885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a:extLst>
              <a:ext uri="{FF2B5EF4-FFF2-40B4-BE49-F238E27FC236}">
                <a16:creationId xmlns:a16="http://schemas.microsoft.com/office/drawing/2014/main" id="{9E9883B6-BF89-19D5-8228-7C9CB37970B4}"/>
              </a:ext>
            </a:extLst>
          </p:cNvPr>
          <p:cNvCxnSpPr>
            <a:cxnSpLocks/>
            <a:endCxn id="7" idx="1"/>
          </p:cNvCxnSpPr>
          <p:nvPr/>
        </p:nvCxnSpPr>
        <p:spPr>
          <a:xfrm rot="5400000">
            <a:off x="5137260" y="1146691"/>
            <a:ext cx="1480838" cy="1435987"/>
          </a:xfrm>
          <a:prstGeom prst="curvedConnector4">
            <a:avLst>
              <a:gd name="adj1" fmla="val 43765"/>
              <a:gd name="adj2" fmla="val 115919"/>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DC364F2A-E63D-EE82-82AD-881657E3BFB4}"/>
              </a:ext>
            </a:extLst>
          </p:cNvPr>
          <p:cNvCxnSpPr>
            <a:cxnSpLocks/>
            <a:endCxn id="8" idx="1"/>
          </p:cNvCxnSpPr>
          <p:nvPr/>
        </p:nvCxnSpPr>
        <p:spPr>
          <a:xfrm rot="5400000">
            <a:off x="7420238" y="1159133"/>
            <a:ext cx="814253" cy="744513"/>
          </a:xfrm>
          <a:prstGeom prst="curvedConnector4">
            <a:avLst>
              <a:gd name="adj1" fmla="val 38660"/>
              <a:gd name="adj2" fmla="val 13070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07E57DE-A351-A8E6-054D-E2F99D7E17D4}"/>
              </a:ext>
            </a:extLst>
          </p:cNvPr>
          <p:cNvSpPr txBox="1"/>
          <p:nvPr/>
        </p:nvSpPr>
        <p:spPr>
          <a:xfrm>
            <a:off x="5159685" y="185647"/>
            <a:ext cx="1959191" cy="369332"/>
          </a:xfrm>
          <a:prstGeom prst="rect">
            <a:avLst/>
          </a:prstGeom>
          <a:noFill/>
        </p:spPr>
        <p:txBody>
          <a:bodyPr wrap="none" rtlCol="0">
            <a:spAutoFit/>
          </a:bodyPr>
          <a:lstStyle/>
          <a:p>
            <a:r>
              <a:rPr lang="en-US" dirty="0"/>
              <a:t>Univariate Case</a:t>
            </a:r>
          </a:p>
        </p:txBody>
      </p:sp>
      <p:sp>
        <p:nvSpPr>
          <p:cNvPr id="19" name="TextBox 18">
            <a:extLst>
              <a:ext uri="{FF2B5EF4-FFF2-40B4-BE49-F238E27FC236}">
                <a16:creationId xmlns:a16="http://schemas.microsoft.com/office/drawing/2014/main" id="{E5F60BF2-AC1F-948D-09B2-7F3F057D00F1}"/>
              </a:ext>
            </a:extLst>
          </p:cNvPr>
          <p:cNvSpPr txBox="1"/>
          <p:nvPr/>
        </p:nvSpPr>
        <p:spPr>
          <a:xfrm>
            <a:off x="4373929" y="3034344"/>
            <a:ext cx="3233578" cy="369332"/>
          </a:xfrm>
          <a:prstGeom prst="rect">
            <a:avLst/>
          </a:prstGeom>
          <a:noFill/>
        </p:spPr>
        <p:txBody>
          <a:bodyPr wrap="none" rtlCol="0">
            <a:spAutoFit/>
          </a:bodyPr>
          <a:lstStyle/>
          <a:p>
            <a:r>
              <a:rPr lang="en-US" dirty="0"/>
              <a:t>All are scalars= single value</a:t>
            </a:r>
          </a:p>
        </p:txBody>
      </p:sp>
      <p:sp>
        <p:nvSpPr>
          <p:cNvPr id="9" name="Oval 8">
            <a:extLst>
              <a:ext uri="{FF2B5EF4-FFF2-40B4-BE49-F238E27FC236}">
                <a16:creationId xmlns:a16="http://schemas.microsoft.com/office/drawing/2014/main" id="{F7E037C1-D3F0-76D6-E49A-D7775BAE0EA2}"/>
              </a:ext>
            </a:extLst>
          </p:cNvPr>
          <p:cNvSpPr/>
          <p:nvPr/>
        </p:nvSpPr>
        <p:spPr>
          <a:xfrm>
            <a:off x="4551369" y="554979"/>
            <a:ext cx="568486"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AE8A166-AE4C-1521-2793-194C21C31335}"/>
                  </a:ext>
                </a:extLst>
              </p:cNvPr>
              <p:cNvSpPr txBox="1"/>
              <p:nvPr/>
            </p:nvSpPr>
            <p:spPr>
              <a:xfrm>
                <a:off x="1143091" y="5702956"/>
                <a:ext cx="2031069" cy="430887"/>
              </a:xfrm>
              <a:prstGeom prst="rect">
                <a:avLst/>
              </a:prstGeom>
              <a:noFill/>
            </p:spPr>
            <p:txBody>
              <a:bodyPr wrap="none" lIns="0" tIns="0" rIns="0" bIns="0" rtlCol="0">
                <a:spAutoFit/>
              </a:bodyPr>
              <a:lstStyle/>
              <a:p>
                <a:r>
                  <a:rPr lang="en-US" sz="2800" dirty="0"/>
                  <a:t>y(x)</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𝑎</m:t>
                    </m:r>
                    <m:r>
                      <a:rPr lang="en-US" sz="2800" b="0" i="1" smtClean="0">
                        <a:latin typeface="Cambria Math" panose="02040503050406030204" pitchFamily="18" charset="0"/>
                      </a:rPr>
                      <m:t>+</m:t>
                    </m:r>
                    <m:r>
                      <a:rPr lang="en-US" sz="2800" b="0" i="1" smtClean="0">
                        <a:latin typeface="Cambria Math" panose="02040503050406030204" pitchFamily="18" charset="0"/>
                      </a:rPr>
                      <m:t>𝑏𝑥</m:t>
                    </m:r>
                  </m:oMath>
                </a14:m>
                <a:endParaRPr lang="en-US" sz="2800" dirty="0"/>
              </a:p>
            </p:txBody>
          </p:sp>
        </mc:Choice>
        <mc:Fallback xmlns="">
          <p:sp>
            <p:nvSpPr>
              <p:cNvPr id="4" name="TextBox 3">
                <a:extLst>
                  <a:ext uri="{FF2B5EF4-FFF2-40B4-BE49-F238E27FC236}">
                    <a16:creationId xmlns:a16="http://schemas.microsoft.com/office/drawing/2014/main" id="{6AE8A166-AE4C-1521-2793-194C21C31335}"/>
                  </a:ext>
                </a:extLst>
              </p:cNvPr>
              <p:cNvSpPr txBox="1">
                <a:spLocks noRot="1" noChangeAspect="1" noMove="1" noResize="1" noEditPoints="1" noAdjustHandles="1" noChangeArrowheads="1" noChangeShapeType="1" noTextEdit="1"/>
              </p:cNvSpPr>
              <p:nvPr/>
            </p:nvSpPr>
            <p:spPr>
              <a:xfrm>
                <a:off x="1143091" y="5702956"/>
                <a:ext cx="2031069" cy="430887"/>
              </a:xfrm>
              <a:prstGeom prst="rect">
                <a:avLst/>
              </a:prstGeom>
              <a:blipFill>
                <a:blip r:embed="rId3"/>
                <a:stretch>
                  <a:fillRect l="-11180" t="-26471" r="-4348" b="-50000"/>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E9D7ECB5-2FC2-EFEC-40D9-375977E8F8A7}"/>
              </a:ext>
            </a:extLst>
          </p:cNvPr>
          <p:cNvSpPr txBox="1"/>
          <p:nvPr/>
        </p:nvSpPr>
        <p:spPr>
          <a:xfrm>
            <a:off x="5159685" y="5549068"/>
            <a:ext cx="4628190" cy="369332"/>
          </a:xfrm>
          <a:prstGeom prst="rect">
            <a:avLst/>
          </a:prstGeom>
          <a:solidFill>
            <a:schemeClr val="tx2">
              <a:lumMod val="50000"/>
            </a:schemeClr>
          </a:solidFill>
        </p:spPr>
        <p:txBody>
          <a:bodyPr wrap="none" rtlCol="0">
            <a:spAutoFit/>
          </a:bodyPr>
          <a:lstStyle/>
          <a:p>
            <a:r>
              <a:rPr lang="en-US" dirty="0">
                <a:solidFill>
                  <a:srgbClr val="FFFF00"/>
                </a:solidFill>
              </a:rPr>
              <a:t>How would you merge both equations?</a:t>
            </a:r>
          </a:p>
        </p:txBody>
      </p:sp>
      <p:sp>
        <p:nvSpPr>
          <p:cNvPr id="13" name="TextBox 12">
            <a:extLst>
              <a:ext uri="{FF2B5EF4-FFF2-40B4-BE49-F238E27FC236}">
                <a16:creationId xmlns:a16="http://schemas.microsoft.com/office/drawing/2014/main" id="{4C85A805-64CF-CC3D-8FBF-EAE84076ECED}"/>
              </a:ext>
            </a:extLst>
          </p:cNvPr>
          <p:cNvSpPr txBox="1"/>
          <p:nvPr/>
        </p:nvSpPr>
        <p:spPr>
          <a:xfrm>
            <a:off x="1186774" y="5214021"/>
            <a:ext cx="2032929" cy="369332"/>
          </a:xfrm>
          <a:prstGeom prst="rect">
            <a:avLst/>
          </a:prstGeom>
          <a:noFill/>
        </p:spPr>
        <p:txBody>
          <a:bodyPr wrap="none" rtlCol="0">
            <a:spAutoFit/>
          </a:bodyPr>
          <a:lstStyle/>
          <a:p>
            <a:r>
              <a:rPr lang="en-US" dirty="0"/>
              <a:t>Linear regression</a:t>
            </a:r>
          </a:p>
        </p:txBody>
      </p:sp>
    </p:spTree>
    <p:extLst>
      <p:ext uri="{BB962C8B-B14F-4D97-AF65-F5344CB8AC3E}">
        <p14:creationId xmlns:p14="http://schemas.microsoft.com/office/powerpoint/2010/main" val="2961897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B07B1A4-1278-E190-5CEC-87D16FB92BEB}"/>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70737D3F-AAEC-F1FA-00B6-ECAEE80E23BC}"/>
              </a:ext>
            </a:extLst>
          </p:cNvPr>
          <p:cNvSpPr>
            <a:spLocks noGrp="1" noRot="1" noMove="1" noResize="1" noEditPoints="1" noAdjustHandles="1" noChangeArrowheads="1" noChangeShapeType="1"/>
          </p:cNvSpPr>
          <p:nvPr/>
        </p:nvSpPr>
        <p:spPr>
          <a:xfrm>
            <a:off x="419725" y="185647"/>
            <a:ext cx="11302583" cy="3216385"/>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06CF7C2-4186-2E17-5780-6E929306B991}"/>
                  </a:ext>
                </a:extLst>
              </p:cNvPr>
              <p:cNvSpPr txBox="1"/>
              <p:nvPr/>
            </p:nvSpPr>
            <p:spPr>
              <a:xfrm>
                <a:off x="3303211" y="614599"/>
                <a:ext cx="5799601"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𝑑𝑦</m:t>
                      </m:r>
                      <m:r>
                        <a:rPr lang="en-US" sz="3200" b="0" i="1" smtClean="0">
                          <a:latin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𝛼</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𝑦</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𝑡</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𝜃</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𝑡</m:t>
                          </m:r>
                          <m:r>
                            <a:rPr lang="en-US" sz="3200" b="0" i="1" smtClean="0">
                              <a:latin typeface="Cambria Math" panose="02040503050406030204" pitchFamily="18" charset="0"/>
                              <a:ea typeface="Cambria Math" panose="02040503050406030204" pitchFamily="18" charset="0"/>
                            </a:rPr>
                            <m:t>)</m:t>
                          </m:r>
                        </m:e>
                      </m:d>
                      <m:r>
                        <a:rPr lang="en-US" sz="3200" b="0" i="1" smtClean="0">
                          <a:latin typeface="Cambria Math" panose="02040503050406030204" pitchFamily="18" charset="0"/>
                          <a:ea typeface="Cambria Math" panose="02040503050406030204" pitchFamily="18" charset="0"/>
                        </a:rPr>
                        <m:t>𝑑𝑡</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𝜎</m:t>
                      </m:r>
                      <m:r>
                        <a:rPr lang="en-US" sz="3200" b="0" i="1" smtClean="0">
                          <a:latin typeface="Cambria Math" panose="02040503050406030204" pitchFamily="18" charset="0"/>
                          <a:ea typeface="Cambria Math" panose="02040503050406030204" pitchFamily="18" charset="0"/>
                        </a:rPr>
                        <m:t>𝑑𝑊</m:t>
                      </m:r>
                    </m:oMath>
                  </m:oMathPara>
                </a14:m>
                <a:endParaRPr lang="en-US" sz="3200" dirty="0"/>
              </a:p>
            </p:txBody>
          </p:sp>
        </mc:Choice>
        <mc:Fallback xmlns="">
          <p:sp>
            <p:nvSpPr>
              <p:cNvPr id="3" name="TextBox 2">
                <a:extLst>
                  <a:ext uri="{FF2B5EF4-FFF2-40B4-BE49-F238E27FC236}">
                    <a16:creationId xmlns:a16="http://schemas.microsoft.com/office/drawing/2014/main" id="{A06CF7C2-4186-2E17-5780-6E929306B991}"/>
                  </a:ext>
                </a:extLst>
              </p:cNvPr>
              <p:cNvSpPr txBox="1">
                <a:spLocks noRot="1" noChangeAspect="1" noMove="1" noResize="1" noEditPoints="1" noAdjustHandles="1" noChangeArrowheads="1" noChangeShapeType="1" noTextEdit="1"/>
              </p:cNvSpPr>
              <p:nvPr/>
            </p:nvSpPr>
            <p:spPr>
              <a:xfrm>
                <a:off x="3303211" y="614599"/>
                <a:ext cx="5799601" cy="492443"/>
              </a:xfrm>
              <a:prstGeom prst="rect">
                <a:avLst/>
              </a:prstGeom>
              <a:blipFill>
                <a:blip r:embed="rId2"/>
                <a:stretch>
                  <a:fillRect l="-1751" r="-656" b="-35000"/>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D858C0D6-3DBF-3196-1534-585B5346413C}"/>
              </a:ext>
            </a:extLst>
          </p:cNvPr>
          <p:cNvSpPr txBox="1"/>
          <p:nvPr/>
        </p:nvSpPr>
        <p:spPr>
          <a:xfrm>
            <a:off x="2254098" y="2126084"/>
            <a:ext cx="2343911" cy="369332"/>
          </a:xfrm>
          <a:prstGeom prst="rect">
            <a:avLst/>
          </a:prstGeom>
          <a:noFill/>
        </p:spPr>
        <p:txBody>
          <a:bodyPr wrap="none" rtlCol="0">
            <a:spAutoFit/>
          </a:bodyPr>
          <a:lstStyle/>
          <a:p>
            <a:r>
              <a:rPr lang="en-US" dirty="0"/>
              <a:t>Rate of adaptation</a:t>
            </a:r>
          </a:p>
        </p:txBody>
      </p:sp>
      <p:sp>
        <p:nvSpPr>
          <p:cNvPr id="7" name="TextBox 6">
            <a:extLst>
              <a:ext uri="{FF2B5EF4-FFF2-40B4-BE49-F238E27FC236}">
                <a16:creationId xmlns:a16="http://schemas.microsoft.com/office/drawing/2014/main" id="{CDAC46E6-957B-CBDB-21D2-C21FBBB5D013}"/>
              </a:ext>
            </a:extLst>
          </p:cNvPr>
          <p:cNvSpPr txBox="1"/>
          <p:nvPr/>
        </p:nvSpPr>
        <p:spPr>
          <a:xfrm>
            <a:off x="5159685" y="2420437"/>
            <a:ext cx="1872629" cy="369332"/>
          </a:xfrm>
          <a:prstGeom prst="rect">
            <a:avLst/>
          </a:prstGeom>
          <a:noFill/>
        </p:spPr>
        <p:txBody>
          <a:bodyPr wrap="none" rtlCol="0">
            <a:spAutoFit/>
          </a:bodyPr>
          <a:lstStyle/>
          <a:p>
            <a:r>
              <a:rPr lang="en-US" dirty="0"/>
              <a:t>Primary optima</a:t>
            </a:r>
          </a:p>
        </p:txBody>
      </p:sp>
      <p:sp>
        <p:nvSpPr>
          <p:cNvPr id="8" name="TextBox 7">
            <a:extLst>
              <a:ext uri="{FF2B5EF4-FFF2-40B4-BE49-F238E27FC236}">
                <a16:creationId xmlns:a16="http://schemas.microsoft.com/office/drawing/2014/main" id="{111CE2B8-DCB6-D14D-E472-9F8F6AD8DC7D}"/>
              </a:ext>
            </a:extLst>
          </p:cNvPr>
          <p:cNvSpPr txBox="1"/>
          <p:nvPr/>
        </p:nvSpPr>
        <p:spPr>
          <a:xfrm>
            <a:off x="7455107" y="1753850"/>
            <a:ext cx="3289683" cy="369332"/>
          </a:xfrm>
          <a:prstGeom prst="rect">
            <a:avLst/>
          </a:prstGeom>
          <a:noFill/>
        </p:spPr>
        <p:txBody>
          <a:bodyPr wrap="none" rtlCol="0">
            <a:spAutoFit/>
          </a:bodyPr>
          <a:lstStyle/>
          <a:p>
            <a:r>
              <a:rPr lang="en-US" dirty="0"/>
              <a:t>Rate of stochastic evolution</a:t>
            </a:r>
          </a:p>
        </p:txBody>
      </p:sp>
      <p:cxnSp>
        <p:nvCxnSpPr>
          <p:cNvPr id="10" name="Curved Connector 9">
            <a:extLst>
              <a:ext uri="{FF2B5EF4-FFF2-40B4-BE49-F238E27FC236}">
                <a16:creationId xmlns:a16="http://schemas.microsoft.com/office/drawing/2014/main" id="{A8C41253-5EB7-118F-A88F-A5DFB2467741}"/>
              </a:ext>
            </a:extLst>
          </p:cNvPr>
          <p:cNvCxnSpPr>
            <a:cxnSpLocks/>
            <a:stCxn id="9" idx="4"/>
            <a:endCxn id="6" idx="1"/>
          </p:cNvCxnSpPr>
          <p:nvPr/>
        </p:nvCxnSpPr>
        <p:spPr>
          <a:xfrm rot="5400000">
            <a:off x="3007131" y="482268"/>
            <a:ext cx="1075449" cy="2581514"/>
          </a:xfrm>
          <a:prstGeom prst="curvedConnector4">
            <a:avLst>
              <a:gd name="adj1" fmla="val 41414"/>
              <a:gd name="adj2" fmla="val 10885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a:extLst>
              <a:ext uri="{FF2B5EF4-FFF2-40B4-BE49-F238E27FC236}">
                <a16:creationId xmlns:a16="http://schemas.microsoft.com/office/drawing/2014/main" id="{3959505D-E99A-8BD7-3C33-78027F367004}"/>
              </a:ext>
            </a:extLst>
          </p:cNvPr>
          <p:cNvCxnSpPr>
            <a:cxnSpLocks/>
            <a:endCxn id="7" idx="1"/>
          </p:cNvCxnSpPr>
          <p:nvPr/>
        </p:nvCxnSpPr>
        <p:spPr>
          <a:xfrm rot="5400000">
            <a:off x="5137260" y="1146691"/>
            <a:ext cx="1480838" cy="1435987"/>
          </a:xfrm>
          <a:prstGeom prst="curvedConnector4">
            <a:avLst>
              <a:gd name="adj1" fmla="val 43765"/>
              <a:gd name="adj2" fmla="val 115919"/>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82F5F64C-D369-D199-92AB-9EAF9713DA70}"/>
              </a:ext>
            </a:extLst>
          </p:cNvPr>
          <p:cNvCxnSpPr>
            <a:cxnSpLocks/>
            <a:endCxn id="8" idx="1"/>
          </p:cNvCxnSpPr>
          <p:nvPr/>
        </p:nvCxnSpPr>
        <p:spPr>
          <a:xfrm rot="5400000">
            <a:off x="7420238" y="1159133"/>
            <a:ext cx="814253" cy="744513"/>
          </a:xfrm>
          <a:prstGeom prst="curvedConnector4">
            <a:avLst>
              <a:gd name="adj1" fmla="val 38660"/>
              <a:gd name="adj2" fmla="val 13070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8C34671-6CE6-9FE4-FDFB-586D99F21879}"/>
              </a:ext>
            </a:extLst>
          </p:cNvPr>
          <p:cNvSpPr txBox="1"/>
          <p:nvPr/>
        </p:nvSpPr>
        <p:spPr>
          <a:xfrm>
            <a:off x="5159685" y="185647"/>
            <a:ext cx="1959191" cy="369332"/>
          </a:xfrm>
          <a:prstGeom prst="rect">
            <a:avLst/>
          </a:prstGeom>
          <a:noFill/>
        </p:spPr>
        <p:txBody>
          <a:bodyPr wrap="none" rtlCol="0">
            <a:spAutoFit/>
          </a:bodyPr>
          <a:lstStyle/>
          <a:p>
            <a:r>
              <a:rPr lang="en-US" dirty="0"/>
              <a:t>Univariate Case</a:t>
            </a:r>
          </a:p>
        </p:txBody>
      </p:sp>
      <p:sp>
        <p:nvSpPr>
          <p:cNvPr id="19" name="TextBox 18">
            <a:extLst>
              <a:ext uri="{FF2B5EF4-FFF2-40B4-BE49-F238E27FC236}">
                <a16:creationId xmlns:a16="http://schemas.microsoft.com/office/drawing/2014/main" id="{AF68AEEC-11CF-6EBD-333A-369970938045}"/>
              </a:ext>
            </a:extLst>
          </p:cNvPr>
          <p:cNvSpPr txBox="1"/>
          <p:nvPr/>
        </p:nvSpPr>
        <p:spPr>
          <a:xfrm>
            <a:off x="4373929" y="3034344"/>
            <a:ext cx="3233578" cy="369332"/>
          </a:xfrm>
          <a:prstGeom prst="rect">
            <a:avLst/>
          </a:prstGeom>
          <a:noFill/>
        </p:spPr>
        <p:txBody>
          <a:bodyPr wrap="none" rtlCol="0">
            <a:spAutoFit/>
          </a:bodyPr>
          <a:lstStyle/>
          <a:p>
            <a:r>
              <a:rPr lang="en-US" dirty="0"/>
              <a:t>All are scalars= single value</a:t>
            </a:r>
          </a:p>
        </p:txBody>
      </p:sp>
      <p:sp>
        <p:nvSpPr>
          <p:cNvPr id="31" name="Rectangle 30">
            <a:extLst>
              <a:ext uri="{FF2B5EF4-FFF2-40B4-BE49-F238E27FC236}">
                <a16:creationId xmlns:a16="http://schemas.microsoft.com/office/drawing/2014/main" id="{AFF95A92-C20C-B8E7-8EA5-C9CCBC2D926D}"/>
              </a:ext>
            </a:extLst>
          </p:cNvPr>
          <p:cNvSpPr>
            <a:spLocks noGrp="1" noRot="1" noMove="1" noResize="1" noEditPoints="1" noAdjustHandles="1" noChangeArrowheads="1" noChangeShapeType="1"/>
          </p:cNvSpPr>
          <p:nvPr/>
        </p:nvSpPr>
        <p:spPr>
          <a:xfrm>
            <a:off x="419725" y="3526497"/>
            <a:ext cx="11302583" cy="3216385"/>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1ECDCA3B-0877-8C9D-8364-87573E2E8BC1}"/>
              </a:ext>
            </a:extLst>
          </p:cNvPr>
          <p:cNvSpPr txBox="1"/>
          <p:nvPr/>
        </p:nvSpPr>
        <p:spPr>
          <a:xfrm>
            <a:off x="5159685" y="3525834"/>
            <a:ext cx="2016899" cy="369332"/>
          </a:xfrm>
          <a:prstGeom prst="rect">
            <a:avLst/>
          </a:prstGeom>
          <a:noFill/>
        </p:spPr>
        <p:txBody>
          <a:bodyPr wrap="none" rtlCol="0">
            <a:spAutoFit/>
          </a:bodyPr>
          <a:lstStyle/>
          <a:p>
            <a:r>
              <a:rPr lang="en-US" dirty="0">
                <a:solidFill>
                  <a:schemeClr val="bg1"/>
                </a:solidFill>
              </a:rPr>
              <a:t>Regression Case</a:t>
            </a:r>
          </a:p>
        </p:txBody>
      </p:sp>
      <p:sp>
        <p:nvSpPr>
          <p:cNvPr id="9" name="Oval 8">
            <a:extLst>
              <a:ext uri="{FF2B5EF4-FFF2-40B4-BE49-F238E27FC236}">
                <a16:creationId xmlns:a16="http://schemas.microsoft.com/office/drawing/2014/main" id="{45B6B777-4385-CB4D-2861-841FAB18E09E}"/>
              </a:ext>
            </a:extLst>
          </p:cNvPr>
          <p:cNvSpPr/>
          <p:nvPr/>
        </p:nvSpPr>
        <p:spPr>
          <a:xfrm>
            <a:off x="4551369" y="554979"/>
            <a:ext cx="568486"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4DB252C-310F-B193-704F-DD00AA76672C}"/>
              </a:ext>
            </a:extLst>
          </p:cNvPr>
          <p:cNvSpPr/>
          <p:nvPr/>
        </p:nvSpPr>
        <p:spPr>
          <a:xfrm>
            <a:off x="4868330" y="3749190"/>
            <a:ext cx="568486"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C2813180-6308-F81D-5BA1-A593B7DBA91F}"/>
                  </a:ext>
                </a:extLst>
              </p:cNvPr>
              <p:cNvSpPr txBox="1"/>
              <p:nvPr/>
            </p:nvSpPr>
            <p:spPr>
              <a:xfrm>
                <a:off x="3196199" y="3871637"/>
                <a:ext cx="6043641" cy="5312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𝑑𝑦</m:t>
                      </m:r>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ea typeface="Cambria Math" panose="02040503050406030204" pitchFamily="18" charset="0"/>
                        </a:rPr>
                        <m:t>𝛼</m:t>
                      </m:r>
                      <m:d>
                        <m:dPr>
                          <m:ctrlPr>
                            <a:rPr lang="en-US" sz="3200" b="0" i="1" smtClean="0">
                              <a:solidFill>
                                <a:schemeClr val="bg1"/>
                              </a:solidFill>
                              <a:latin typeface="Cambria Math" panose="02040503050406030204" pitchFamily="18" charset="0"/>
                              <a:ea typeface="Cambria Math" panose="02040503050406030204" pitchFamily="18" charset="0"/>
                            </a:rPr>
                          </m:ctrlPr>
                        </m:dPr>
                        <m:e>
                          <m:r>
                            <a:rPr lang="en-US" sz="3200" b="0" i="1" smtClean="0">
                              <a:solidFill>
                                <a:schemeClr val="bg1"/>
                              </a:solidFill>
                              <a:latin typeface="Cambria Math" panose="02040503050406030204" pitchFamily="18" charset="0"/>
                              <a:ea typeface="Cambria Math" panose="02040503050406030204" pitchFamily="18" charset="0"/>
                            </a:rPr>
                            <m:t>𝑦</m:t>
                          </m:r>
                          <m:r>
                            <a:rPr lang="en-US" sz="3200" b="0" i="1" smtClean="0">
                              <a:solidFill>
                                <a:schemeClr val="bg1"/>
                              </a:solidFill>
                              <a:latin typeface="Cambria Math" panose="02040503050406030204" pitchFamily="18" charset="0"/>
                              <a:ea typeface="Cambria Math" panose="02040503050406030204" pitchFamily="18" charset="0"/>
                            </a:rPr>
                            <m:t>(</m:t>
                          </m:r>
                          <m:r>
                            <a:rPr lang="en-US" sz="3200" b="0" i="1" smtClean="0">
                              <a:solidFill>
                                <a:schemeClr val="bg1"/>
                              </a:solidFill>
                              <a:latin typeface="Cambria Math" panose="02040503050406030204" pitchFamily="18" charset="0"/>
                              <a:ea typeface="Cambria Math" panose="02040503050406030204" pitchFamily="18" charset="0"/>
                            </a:rPr>
                            <m:t>𝑡</m:t>
                          </m:r>
                          <m:r>
                            <a:rPr lang="en-US" sz="3200" b="0" i="1" smtClean="0">
                              <a:solidFill>
                                <a:schemeClr val="bg1"/>
                              </a:solidFill>
                              <a:latin typeface="Cambria Math" panose="02040503050406030204" pitchFamily="18" charset="0"/>
                              <a:ea typeface="Cambria Math" panose="02040503050406030204" pitchFamily="18" charset="0"/>
                            </a:rPr>
                            <m:t>)−</m:t>
                          </m:r>
                          <m:r>
                            <a:rPr lang="en-US" sz="3200" b="0" i="1" smtClean="0">
                              <a:solidFill>
                                <a:schemeClr val="bg1"/>
                              </a:solidFill>
                              <a:latin typeface="Cambria Math" panose="02040503050406030204" pitchFamily="18" charset="0"/>
                              <a:ea typeface="Cambria Math" panose="02040503050406030204" pitchFamily="18" charset="0"/>
                            </a:rPr>
                            <m:t>𝜃</m:t>
                          </m:r>
                          <m:r>
                            <a:rPr lang="en-US" sz="3200" b="0" i="1" smtClean="0">
                              <a:solidFill>
                                <a:schemeClr val="bg1"/>
                              </a:solidFill>
                              <a:latin typeface="Cambria Math" panose="02040503050406030204" pitchFamily="18" charset="0"/>
                              <a:ea typeface="Cambria Math" panose="02040503050406030204" pitchFamily="18" charset="0"/>
                            </a:rPr>
                            <m:t>(</m:t>
                          </m:r>
                          <m:r>
                            <a:rPr lang="en-US" sz="3200" b="0" i="1" smtClean="0">
                              <a:solidFill>
                                <a:schemeClr val="bg1"/>
                              </a:solidFill>
                              <a:latin typeface="Cambria Math" panose="02040503050406030204" pitchFamily="18" charset="0"/>
                              <a:ea typeface="Cambria Math" panose="02040503050406030204" pitchFamily="18" charset="0"/>
                            </a:rPr>
                            <m:t>𝑥</m:t>
                          </m:r>
                          <m:r>
                            <a:rPr lang="en-US" sz="3200" b="0" i="1" smtClean="0">
                              <a:solidFill>
                                <a:schemeClr val="bg1"/>
                              </a:solidFill>
                              <a:latin typeface="Cambria Math" panose="02040503050406030204" pitchFamily="18" charset="0"/>
                              <a:ea typeface="Cambria Math" panose="02040503050406030204" pitchFamily="18" charset="0"/>
                            </a:rPr>
                            <m:t>)</m:t>
                          </m:r>
                        </m:e>
                      </m:d>
                      <m:r>
                        <a:rPr lang="en-US" sz="3200" b="0" i="1" smtClean="0">
                          <a:solidFill>
                            <a:schemeClr val="bg1"/>
                          </a:solidFill>
                          <a:latin typeface="Cambria Math" panose="02040503050406030204" pitchFamily="18" charset="0"/>
                          <a:ea typeface="Cambria Math" panose="02040503050406030204" pitchFamily="18" charset="0"/>
                        </a:rPr>
                        <m:t>𝑑𝑡</m:t>
                      </m:r>
                      <m:r>
                        <a:rPr lang="en-US" sz="3200" b="0" i="1" smtClean="0">
                          <a:solidFill>
                            <a:schemeClr val="bg1"/>
                          </a:solidFill>
                          <a:latin typeface="Cambria Math" panose="02040503050406030204" pitchFamily="18" charset="0"/>
                          <a:ea typeface="Cambria Math" panose="02040503050406030204" pitchFamily="18" charset="0"/>
                        </a:rPr>
                        <m:t>+</m:t>
                      </m:r>
                      <m:sSub>
                        <m:sSubPr>
                          <m:ctrlPr>
                            <a:rPr lang="en-US" sz="3200" b="0" i="1" smtClean="0">
                              <a:solidFill>
                                <a:schemeClr val="bg1"/>
                              </a:solidFill>
                              <a:latin typeface="Cambria Math" panose="02040503050406030204" pitchFamily="18" charset="0"/>
                              <a:ea typeface="Cambria Math" panose="02040503050406030204" pitchFamily="18" charset="0"/>
                            </a:rPr>
                          </m:ctrlPr>
                        </m:sSubPr>
                        <m:e>
                          <m:r>
                            <a:rPr lang="en-US" sz="3200" i="1">
                              <a:solidFill>
                                <a:schemeClr val="bg1"/>
                              </a:solidFill>
                              <a:latin typeface="Cambria Math" panose="02040503050406030204" pitchFamily="18" charset="0"/>
                              <a:ea typeface="Cambria Math" panose="02040503050406030204" pitchFamily="18" charset="0"/>
                            </a:rPr>
                            <m:t>𝜎</m:t>
                          </m:r>
                        </m:e>
                        <m:sub>
                          <m:r>
                            <a:rPr lang="en-US" sz="3200" b="0" i="1" smtClean="0">
                              <a:solidFill>
                                <a:schemeClr val="bg1"/>
                              </a:solidFill>
                              <a:latin typeface="Cambria Math" panose="02040503050406030204" pitchFamily="18" charset="0"/>
                              <a:ea typeface="Cambria Math" panose="02040503050406030204" pitchFamily="18" charset="0"/>
                            </a:rPr>
                            <m:t>𝑦</m:t>
                          </m:r>
                        </m:sub>
                      </m:sSub>
                      <m:r>
                        <a:rPr lang="en-US" sz="3200" b="0" i="1" smtClean="0">
                          <a:solidFill>
                            <a:schemeClr val="bg1"/>
                          </a:solidFill>
                          <a:latin typeface="Cambria Math" panose="02040503050406030204" pitchFamily="18" charset="0"/>
                          <a:ea typeface="Cambria Math" panose="02040503050406030204" pitchFamily="18" charset="0"/>
                        </a:rPr>
                        <m:t>𝑑𝑊</m:t>
                      </m:r>
                    </m:oMath>
                  </m:oMathPara>
                </a14:m>
                <a:endParaRPr lang="en-US" sz="3200" dirty="0">
                  <a:solidFill>
                    <a:schemeClr val="bg1"/>
                  </a:solidFill>
                </a:endParaRPr>
              </a:p>
            </p:txBody>
          </p:sp>
        </mc:Choice>
        <mc:Fallback xmlns="">
          <p:sp>
            <p:nvSpPr>
              <p:cNvPr id="45" name="TextBox 44">
                <a:extLst>
                  <a:ext uri="{FF2B5EF4-FFF2-40B4-BE49-F238E27FC236}">
                    <a16:creationId xmlns:a16="http://schemas.microsoft.com/office/drawing/2014/main" id="{C2813180-6308-F81D-5BA1-A593B7DBA91F}"/>
                  </a:ext>
                </a:extLst>
              </p:cNvPr>
              <p:cNvSpPr txBox="1">
                <a:spLocks noRot="1" noChangeAspect="1" noMove="1" noResize="1" noEditPoints="1" noAdjustHandles="1" noChangeArrowheads="1" noChangeShapeType="1" noTextEdit="1"/>
              </p:cNvSpPr>
              <p:nvPr/>
            </p:nvSpPr>
            <p:spPr>
              <a:xfrm>
                <a:off x="3196199" y="3871637"/>
                <a:ext cx="6043641" cy="531299"/>
              </a:xfrm>
              <a:prstGeom prst="rect">
                <a:avLst/>
              </a:prstGeom>
              <a:blipFill>
                <a:blip r:embed="rId3"/>
                <a:stretch>
                  <a:fillRect l="-1677" r="-629" b="-27907"/>
                </a:stretch>
              </a:blipFill>
            </p:spPr>
            <p:txBody>
              <a:bodyPr/>
              <a:lstStyle/>
              <a:p>
                <a:r>
                  <a:rPr lang="en-US">
                    <a:noFill/>
                  </a:rPr>
                  <a:t> </a:t>
                </a:r>
              </a:p>
            </p:txBody>
          </p:sp>
        </mc:Fallback>
      </mc:AlternateContent>
      <p:sp>
        <p:nvSpPr>
          <p:cNvPr id="47" name="TextBox 46">
            <a:extLst>
              <a:ext uri="{FF2B5EF4-FFF2-40B4-BE49-F238E27FC236}">
                <a16:creationId xmlns:a16="http://schemas.microsoft.com/office/drawing/2014/main" id="{347352A8-5393-D18D-1534-B78FFE8C8B84}"/>
              </a:ext>
            </a:extLst>
          </p:cNvPr>
          <p:cNvSpPr txBox="1"/>
          <p:nvPr/>
        </p:nvSpPr>
        <p:spPr>
          <a:xfrm>
            <a:off x="6230336" y="4942565"/>
            <a:ext cx="3850734" cy="369332"/>
          </a:xfrm>
          <a:prstGeom prst="rect">
            <a:avLst/>
          </a:prstGeom>
          <a:noFill/>
        </p:spPr>
        <p:txBody>
          <a:bodyPr wrap="none" rtlCol="0">
            <a:spAutoFit/>
          </a:bodyPr>
          <a:lstStyle/>
          <a:p>
            <a:r>
              <a:rPr lang="en-US" dirty="0">
                <a:solidFill>
                  <a:schemeClr val="bg1"/>
                </a:solidFill>
              </a:rPr>
              <a:t>Primary optima as a function of x</a:t>
            </a:r>
          </a:p>
        </p:txBody>
      </p:sp>
      <p:sp>
        <p:nvSpPr>
          <p:cNvPr id="48" name="TextBox 47">
            <a:extLst>
              <a:ext uri="{FF2B5EF4-FFF2-40B4-BE49-F238E27FC236}">
                <a16:creationId xmlns:a16="http://schemas.microsoft.com/office/drawing/2014/main" id="{3D75686E-83EF-4FE8-1B20-2C91DE97C4A1}"/>
              </a:ext>
            </a:extLst>
          </p:cNvPr>
          <p:cNvSpPr txBox="1"/>
          <p:nvPr/>
        </p:nvSpPr>
        <p:spPr>
          <a:xfrm>
            <a:off x="8436229" y="4310472"/>
            <a:ext cx="2387225" cy="646331"/>
          </a:xfrm>
          <a:prstGeom prst="rect">
            <a:avLst/>
          </a:prstGeom>
          <a:noFill/>
        </p:spPr>
        <p:txBody>
          <a:bodyPr wrap="square" rtlCol="0">
            <a:spAutoFit/>
          </a:bodyPr>
          <a:lstStyle/>
          <a:p>
            <a:r>
              <a:rPr lang="en-US" dirty="0">
                <a:solidFill>
                  <a:schemeClr val="bg1"/>
                </a:solidFill>
              </a:rPr>
              <a:t>Rate of stochastic evolution of y</a:t>
            </a:r>
          </a:p>
        </p:txBody>
      </p:sp>
      <p:cxnSp>
        <p:nvCxnSpPr>
          <p:cNvPr id="49" name="Curved Connector 48">
            <a:extLst>
              <a:ext uri="{FF2B5EF4-FFF2-40B4-BE49-F238E27FC236}">
                <a16:creationId xmlns:a16="http://schemas.microsoft.com/office/drawing/2014/main" id="{D8A940E6-5292-FA85-EDF4-DDD18DFC1F8A}"/>
              </a:ext>
            </a:extLst>
          </p:cNvPr>
          <p:cNvCxnSpPr>
            <a:cxnSpLocks/>
            <a:stCxn id="52" idx="4"/>
          </p:cNvCxnSpPr>
          <p:nvPr/>
        </p:nvCxnSpPr>
        <p:spPr>
          <a:xfrm rot="5400000">
            <a:off x="3912513" y="3749880"/>
            <a:ext cx="73628" cy="1558546"/>
          </a:xfrm>
          <a:prstGeom prst="curvedConnector2">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urved Connector 49">
            <a:extLst>
              <a:ext uri="{FF2B5EF4-FFF2-40B4-BE49-F238E27FC236}">
                <a16:creationId xmlns:a16="http://schemas.microsoft.com/office/drawing/2014/main" id="{5E66F2E9-96F1-C43B-289F-690607751353}"/>
              </a:ext>
            </a:extLst>
          </p:cNvPr>
          <p:cNvCxnSpPr>
            <a:cxnSpLocks/>
            <a:stCxn id="56" idx="4"/>
            <a:endCxn id="47" idx="1"/>
          </p:cNvCxnSpPr>
          <p:nvPr/>
        </p:nvCxnSpPr>
        <p:spPr>
          <a:xfrm rot="5400000">
            <a:off x="6076934" y="4596728"/>
            <a:ext cx="683906" cy="377101"/>
          </a:xfrm>
          <a:prstGeom prst="curvedConnector4">
            <a:avLst>
              <a:gd name="adj1" fmla="val 36499"/>
              <a:gd name="adj2" fmla="val 160620"/>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urved Connector 50">
            <a:extLst>
              <a:ext uri="{FF2B5EF4-FFF2-40B4-BE49-F238E27FC236}">
                <a16:creationId xmlns:a16="http://schemas.microsoft.com/office/drawing/2014/main" id="{31F26862-93CC-BF44-9CE4-07DEBE0F5F93}"/>
              </a:ext>
            </a:extLst>
          </p:cNvPr>
          <p:cNvCxnSpPr>
            <a:cxnSpLocks/>
            <a:stCxn id="55" idx="4"/>
            <a:endCxn id="48" idx="1"/>
          </p:cNvCxnSpPr>
          <p:nvPr/>
        </p:nvCxnSpPr>
        <p:spPr>
          <a:xfrm rot="16200000" flipH="1">
            <a:off x="8165436" y="4362844"/>
            <a:ext cx="260947" cy="280640"/>
          </a:xfrm>
          <a:prstGeom prst="curvedConnector2">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6F3E9ACE-13D3-A3BF-00C2-E3D3F4D52171}"/>
              </a:ext>
            </a:extLst>
          </p:cNvPr>
          <p:cNvSpPr/>
          <p:nvPr/>
        </p:nvSpPr>
        <p:spPr>
          <a:xfrm>
            <a:off x="4444357" y="3812017"/>
            <a:ext cx="568486"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Oval 54">
            <a:extLst>
              <a:ext uri="{FF2B5EF4-FFF2-40B4-BE49-F238E27FC236}">
                <a16:creationId xmlns:a16="http://schemas.microsoft.com/office/drawing/2014/main" id="{247E60A3-DC9D-E9D9-02B3-C313AEE00E92}"/>
              </a:ext>
            </a:extLst>
          </p:cNvPr>
          <p:cNvSpPr/>
          <p:nvPr/>
        </p:nvSpPr>
        <p:spPr>
          <a:xfrm>
            <a:off x="7871346" y="3692369"/>
            <a:ext cx="568486"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A6F21276-8EF2-C375-36C4-C718C31F5DDD}"/>
              </a:ext>
            </a:extLst>
          </p:cNvPr>
          <p:cNvSpPr/>
          <p:nvPr/>
        </p:nvSpPr>
        <p:spPr>
          <a:xfrm>
            <a:off x="6095998" y="3763003"/>
            <a:ext cx="1022877"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0F461923-1FC9-6601-30E7-7AB26020EA7E}"/>
              </a:ext>
            </a:extLst>
          </p:cNvPr>
          <p:cNvSpPr/>
          <p:nvPr/>
        </p:nvSpPr>
        <p:spPr>
          <a:xfrm>
            <a:off x="4404527" y="3796263"/>
            <a:ext cx="525938"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3A6C1DEA-E74C-EAC7-1E00-2B2F97585D13}"/>
                  </a:ext>
                </a:extLst>
              </p:cNvPr>
              <p:cNvSpPr txBox="1"/>
              <p:nvPr/>
            </p:nvSpPr>
            <p:spPr>
              <a:xfrm>
                <a:off x="4823756" y="5531809"/>
                <a:ext cx="217232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𝑑𝑥</m:t>
                      </m:r>
                      <m:r>
                        <a:rPr lang="en-US" sz="3200" b="0" i="1" smtClean="0">
                          <a:solidFill>
                            <a:schemeClr val="bg1"/>
                          </a:solidFill>
                          <a:latin typeface="Cambria Math" panose="02040503050406030204" pitchFamily="18" charset="0"/>
                        </a:rPr>
                        <m:t>=</m:t>
                      </m:r>
                      <m:sSub>
                        <m:sSubPr>
                          <m:ctrlPr>
                            <a:rPr lang="en-US" sz="3200" i="1">
                              <a:solidFill>
                                <a:schemeClr val="bg1"/>
                              </a:solidFill>
                              <a:latin typeface="Cambria Math" panose="02040503050406030204" pitchFamily="18" charset="0"/>
                              <a:ea typeface="Cambria Math" panose="02040503050406030204" pitchFamily="18" charset="0"/>
                            </a:rPr>
                          </m:ctrlPr>
                        </m:sSubPr>
                        <m:e>
                          <m:r>
                            <a:rPr lang="en-US" sz="3200" i="1">
                              <a:solidFill>
                                <a:schemeClr val="bg1"/>
                              </a:solidFill>
                              <a:latin typeface="Cambria Math" panose="02040503050406030204" pitchFamily="18" charset="0"/>
                              <a:ea typeface="Cambria Math" panose="02040503050406030204" pitchFamily="18" charset="0"/>
                            </a:rPr>
                            <m:t>𝜎</m:t>
                          </m:r>
                        </m:e>
                        <m:sub>
                          <m:r>
                            <a:rPr lang="en-US" sz="3200" b="0" i="1" smtClean="0">
                              <a:solidFill>
                                <a:schemeClr val="bg1"/>
                              </a:solidFill>
                              <a:latin typeface="Cambria Math" panose="02040503050406030204" pitchFamily="18" charset="0"/>
                              <a:ea typeface="Cambria Math" panose="02040503050406030204" pitchFamily="18" charset="0"/>
                            </a:rPr>
                            <m:t>𝑥</m:t>
                          </m:r>
                        </m:sub>
                      </m:sSub>
                      <m:r>
                        <a:rPr lang="en-US" sz="3200" b="0" i="1" smtClean="0">
                          <a:solidFill>
                            <a:schemeClr val="bg1"/>
                          </a:solidFill>
                          <a:latin typeface="Cambria Math" panose="02040503050406030204" pitchFamily="18" charset="0"/>
                          <a:ea typeface="Cambria Math" panose="02040503050406030204" pitchFamily="18" charset="0"/>
                        </a:rPr>
                        <m:t>𝑑𝑊</m:t>
                      </m:r>
                    </m:oMath>
                  </m:oMathPara>
                </a14:m>
                <a:endParaRPr lang="en-US" sz="3200" dirty="0">
                  <a:solidFill>
                    <a:schemeClr val="bg1"/>
                  </a:solidFill>
                </a:endParaRPr>
              </a:p>
            </p:txBody>
          </p:sp>
        </mc:Choice>
        <mc:Fallback xmlns="">
          <p:sp>
            <p:nvSpPr>
              <p:cNvPr id="65" name="TextBox 64">
                <a:extLst>
                  <a:ext uri="{FF2B5EF4-FFF2-40B4-BE49-F238E27FC236}">
                    <a16:creationId xmlns:a16="http://schemas.microsoft.com/office/drawing/2014/main" id="{3A6C1DEA-E74C-EAC7-1E00-2B2F97585D13}"/>
                  </a:ext>
                </a:extLst>
              </p:cNvPr>
              <p:cNvSpPr txBox="1">
                <a:spLocks noRot="1" noChangeAspect="1" noMove="1" noResize="1" noEditPoints="1" noAdjustHandles="1" noChangeArrowheads="1" noChangeShapeType="1" noTextEdit="1"/>
              </p:cNvSpPr>
              <p:nvPr/>
            </p:nvSpPr>
            <p:spPr>
              <a:xfrm>
                <a:off x="4823756" y="5531809"/>
                <a:ext cx="2172326" cy="492443"/>
              </a:xfrm>
              <a:prstGeom prst="rect">
                <a:avLst/>
              </a:prstGeom>
              <a:blipFill>
                <a:blip r:embed="rId4"/>
                <a:stretch>
                  <a:fillRect l="-3468" r="-2312" b="-15000"/>
                </a:stretch>
              </a:blipFill>
            </p:spPr>
            <p:txBody>
              <a:bodyPr/>
              <a:lstStyle/>
              <a:p>
                <a:r>
                  <a:rPr lang="en-US">
                    <a:noFill/>
                  </a:rPr>
                  <a:t> </a:t>
                </a:r>
              </a:p>
            </p:txBody>
          </p:sp>
        </mc:Fallback>
      </mc:AlternateContent>
      <p:sp>
        <p:nvSpPr>
          <p:cNvPr id="67" name="TextBox 66">
            <a:extLst>
              <a:ext uri="{FF2B5EF4-FFF2-40B4-BE49-F238E27FC236}">
                <a16:creationId xmlns:a16="http://schemas.microsoft.com/office/drawing/2014/main" id="{3A79BABD-79FF-F5D9-64A1-1375E67D0DE0}"/>
              </a:ext>
            </a:extLst>
          </p:cNvPr>
          <p:cNvSpPr txBox="1"/>
          <p:nvPr/>
        </p:nvSpPr>
        <p:spPr>
          <a:xfrm>
            <a:off x="7090518" y="5975934"/>
            <a:ext cx="2387225" cy="646331"/>
          </a:xfrm>
          <a:prstGeom prst="rect">
            <a:avLst/>
          </a:prstGeom>
          <a:noFill/>
        </p:spPr>
        <p:txBody>
          <a:bodyPr wrap="square" rtlCol="0">
            <a:spAutoFit/>
          </a:bodyPr>
          <a:lstStyle/>
          <a:p>
            <a:r>
              <a:rPr lang="en-US" dirty="0">
                <a:solidFill>
                  <a:schemeClr val="bg1"/>
                </a:solidFill>
              </a:rPr>
              <a:t>Rate of stochastic evolution of x</a:t>
            </a:r>
          </a:p>
        </p:txBody>
      </p:sp>
      <p:cxnSp>
        <p:nvCxnSpPr>
          <p:cNvPr id="68" name="Curved Connector 67">
            <a:extLst>
              <a:ext uri="{FF2B5EF4-FFF2-40B4-BE49-F238E27FC236}">
                <a16:creationId xmlns:a16="http://schemas.microsoft.com/office/drawing/2014/main" id="{A7013E1D-ACE2-E3E1-5753-266E12C6F06F}"/>
              </a:ext>
            </a:extLst>
          </p:cNvPr>
          <p:cNvCxnSpPr>
            <a:cxnSpLocks/>
            <a:stCxn id="69" idx="5"/>
            <a:endCxn id="67" idx="1"/>
          </p:cNvCxnSpPr>
          <p:nvPr/>
        </p:nvCxnSpPr>
        <p:spPr>
          <a:xfrm rot="16200000" flipH="1">
            <a:off x="6556831" y="5765413"/>
            <a:ext cx="236074" cy="831299"/>
          </a:xfrm>
          <a:prstGeom prst="curvedConnector2">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DA08F8AB-5214-051C-8C45-88BB8498AD8E}"/>
              </a:ext>
            </a:extLst>
          </p:cNvPr>
          <p:cNvSpPr/>
          <p:nvPr/>
        </p:nvSpPr>
        <p:spPr>
          <a:xfrm>
            <a:off x="5773986" y="5482335"/>
            <a:ext cx="568486"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56D35FB7-B23F-5E4A-1E8E-FE7E7E5A1CC9}"/>
              </a:ext>
            </a:extLst>
          </p:cNvPr>
          <p:cNvSpPr txBox="1"/>
          <p:nvPr/>
        </p:nvSpPr>
        <p:spPr>
          <a:xfrm>
            <a:off x="9476744" y="6366431"/>
            <a:ext cx="2159566" cy="369332"/>
          </a:xfrm>
          <a:prstGeom prst="rect">
            <a:avLst/>
          </a:prstGeom>
          <a:noFill/>
        </p:spPr>
        <p:txBody>
          <a:bodyPr wrap="none" rtlCol="0">
            <a:spAutoFit/>
          </a:bodyPr>
          <a:lstStyle/>
          <a:p>
            <a:r>
              <a:rPr lang="en-US" dirty="0">
                <a:solidFill>
                  <a:schemeClr val="bg1"/>
                </a:solidFill>
              </a:rPr>
              <a:t>Hansen et al 2008</a:t>
            </a:r>
          </a:p>
        </p:txBody>
      </p: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9D458CBF-07BF-4CA3-FF72-55D3B3ACDB9B}"/>
                  </a:ext>
                </a:extLst>
              </p:cNvPr>
              <p:cNvSpPr txBox="1"/>
              <p:nvPr/>
            </p:nvSpPr>
            <p:spPr>
              <a:xfrm>
                <a:off x="1060463" y="5570582"/>
                <a:ext cx="264136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𝜃</m:t>
                      </m:r>
                      <m:d>
                        <m:dPr>
                          <m:ctrlPr>
                            <a:rPr lang="en-US" sz="3200" b="0" i="1" smtClean="0">
                              <a:solidFill>
                                <a:schemeClr val="bg1"/>
                              </a:solidFill>
                              <a:latin typeface="Cambria Math" panose="02040503050406030204" pitchFamily="18" charset="0"/>
                            </a:rPr>
                          </m:ctrlPr>
                        </m:dPr>
                        <m:e>
                          <m:r>
                            <a:rPr lang="en-US" sz="3200" b="0" i="1" smtClean="0">
                              <a:solidFill>
                                <a:schemeClr val="bg1"/>
                              </a:solidFill>
                              <a:latin typeface="Cambria Math" panose="02040503050406030204" pitchFamily="18" charset="0"/>
                            </a:rPr>
                            <m:t>𝑥</m:t>
                          </m:r>
                        </m:e>
                      </m:d>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𝑎</m:t>
                      </m:r>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𝑏𝑥</m:t>
                      </m:r>
                    </m:oMath>
                  </m:oMathPara>
                </a14:m>
                <a:endParaRPr lang="en-US" sz="3200" dirty="0">
                  <a:solidFill>
                    <a:schemeClr val="bg1"/>
                  </a:solidFill>
                </a:endParaRPr>
              </a:p>
            </p:txBody>
          </p:sp>
        </mc:Choice>
        <mc:Fallback xmlns="">
          <p:sp>
            <p:nvSpPr>
              <p:cNvPr id="75" name="TextBox 74">
                <a:extLst>
                  <a:ext uri="{FF2B5EF4-FFF2-40B4-BE49-F238E27FC236}">
                    <a16:creationId xmlns:a16="http://schemas.microsoft.com/office/drawing/2014/main" id="{9D458CBF-07BF-4CA3-FF72-55D3B3ACDB9B}"/>
                  </a:ext>
                </a:extLst>
              </p:cNvPr>
              <p:cNvSpPr txBox="1">
                <a:spLocks noRot="1" noChangeAspect="1" noMove="1" noResize="1" noEditPoints="1" noAdjustHandles="1" noChangeArrowheads="1" noChangeShapeType="1" noTextEdit="1"/>
              </p:cNvSpPr>
              <p:nvPr/>
            </p:nvSpPr>
            <p:spPr>
              <a:xfrm>
                <a:off x="1060463" y="5570582"/>
                <a:ext cx="2641364" cy="492443"/>
              </a:xfrm>
              <a:prstGeom prst="rect">
                <a:avLst/>
              </a:prstGeom>
              <a:blipFill>
                <a:blip r:embed="rId5"/>
                <a:stretch>
                  <a:fillRect l="-2871" r="-2392" b="-7500"/>
                </a:stretch>
              </a:blipFill>
            </p:spPr>
            <p:txBody>
              <a:bodyPr/>
              <a:lstStyle/>
              <a:p>
                <a:r>
                  <a:rPr lang="en-US">
                    <a:noFill/>
                  </a:rPr>
                  <a:t> </a:t>
                </a:r>
              </a:p>
            </p:txBody>
          </p:sp>
        </mc:Fallback>
      </mc:AlternateContent>
      <p:sp>
        <p:nvSpPr>
          <p:cNvPr id="76" name="TextBox 75">
            <a:extLst>
              <a:ext uri="{FF2B5EF4-FFF2-40B4-BE49-F238E27FC236}">
                <a16:creationId xmlns:a16="http://schemas.microsoft.com/office/drawing/2014/main" id="{043C31DC-0CAF-8D4C-80AF-10BB1EF39E19}"/>
              </a:ext>
            </a:extLst>
          </p:cNvPr>
          <p:cNvSpPr txBox="1"/>
          <p:nvPr/>
        </p:nvSpPr>
        <p:spPr>
          <a:xfrm>
            <a:off x="1186774" y="5214021"/>
            <a:ext cx="2032929" cy="369332"/>
          </a:xfrm>
          <a:prstGeom prst="rect">
            <a:avLst/>
          </a:prstGeom>
          <a:noFill/>
        </p:spPr>
        <p:txBody>
          <a:bodyPr wrap="none" rtlCol="0">
            <a:spAutoFit/>
          </a:bodyPr>
          <a:lstStyle/>
          <a:p>
            <a:r>
              <a:rPr lang="en-US" dirty="0">
                <a:solidFill>
                  <a:schemeClr val="bg1"/>
                </a:solidFill>
              </a:rPr>
              <a:t>Linear regression</a:t>
            </a:r>
          </a:p>
        </p:txBody>
      </p:sp>
      <p:sp>
        <p:nvSpPr>
          <p:cNvPr id="2" name="TextBox 1">
            <a:extLst>
              <a:ext uri="{FF2B5EF4-FFF2-40B4-BE49-F238E27FC236}">
                <a16:creationId xmlns:a16="http://schemas.microsoft.com/office/drawing/2014/main" id="{737098A6-F5A6-7AD9-E2AC-C75A059257FF}"/>
              </a:ext>
            </a:extLst>
          </p:cNvPr>
          <p:cNvSpPr txBox="1"/>
          <p:nvPr/>
        </p:nvSpPr>
        <p:spPr>
          <a:xfrm>
            <a:off x="701108" y="4381301"/>
            <a:ext cx="2343911" cy="369332"/>
          </a:xfrm>
          <a:prstGeom prst="rect">
            <a:avLst/>
          </a:prstGeom>
          <a:noFill/>
        </p:spPr>
        <p:txBody>
          <a:bodyPr wrap="none" rtlCol="0">
            <a:spAutoFit/>
          </a:bodyPr>
          <a:lstStyle/>
          <a:p>
            <a:r>
              <a:rPr lang="en-US" dirty="0">
                <a:solidFill>
                  <a:schemeClr val="bg1"/>
                </a:solidFill>
              </a:rPr>
              <a:t>Rate of adaptation</a:t>
            </a:r>
          </a:p>
        </p:txBody>
      </p:sp>
    </p:spTree>
    <p:extLst>
      <p:ext uri="{BB962C8B-B14F-4D97-AF65-F5344CB8AC3E}">
        <p14:creationId xmlns:p14="http://schemas.microsoft.com/office/powerpoint/2010/main" val="1112893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1D18EE-61E9-21E8-C65D-36307E9A3D1D}"/>
              </a:ext>
            </a:extLst>
          </p:cNvPr>
          <p:cNvSpPr txBox="1"/>
          <p:nvPr/>
        </p:nvSpPr>
        <p:spPr>
          <a:xfrm>
            <a:off x="3508978" y="209006"/>
            <a:ext cx="4971233" cy="461665"/>
          </a:xfrm>
          <a:prstGeom prst="rect">
            <a:avLst/>
          </a:prstGeom>
          <a:noFill/>
        </p:spPr>
        <p:txBody>
          <a:bodyPr wrap="none" rtlCol="0">
            <a:spAutoFit/>
          </a:bodyPr>
          <a:lstStyle/>
          <a:p>
            <a:r>
              <a:rPr lang="en-US" sz="2400" dirty="0"/>
              <a:t>Biological traits can be complex</a:t>
            </a:r>
          </a:p>
        </p:txBody>
      </p:sp>
      <p:sp>
        <p:nvSpPr>
          <p:cNvPr id="10" name="TextBox 9">
            <a:extLst>
              <a:ext uri="{FF2B5EF4-FFF2-40B4-BE49-F238E27FC236}">
                <a16:creationId xmlns:a16="http://schemas.microsoft.com/office/drawing/2014/main" id="{99025C93-C972-122B-B612-FD6651A1DEE0}"/>
              </a:ext>
            </a:extLst>
          </p:cNvPr>
          <p:cNvSpPr txBox="1"/>
          <p:nvPr/>
        </p:nvSpPr>
        <p:spPr>
          <a:xfrm>
            <a:off x="705081" y="6350956"/>
            <a:ext cx="3143809" cy="369332"/>
          </a:xfrm>
          <a:prstGeom prst="rect">
            <a:avLst/>
          </a:prstGeom>
          <a:noFill/>
        </p:spPr>
        <p:txBody>
          <a:bodyPr wrap="none" rtlCol="0">
            <a:spAutoFit/>
          </a:bodyPr>
          <a:lstStyle/>
          <a:p>
            <a:r>
              <a:rPr lang="en-US" dirty="0" err="1"/>
              <a:t>Popowics</a:t>
            </a:r>
            <a:r>
              <a:rPr lang="en-US" dirty="0"/>
              <a:t> &amp; </a:t>
            </a:r>
            <a:r>
              <a:rPr lang="en-US" dirty="0" err="1"/>
              <a:t>Mulamini</a:t>
            </a:r>
            <a:r>
              <a:rPr lang="en-US" dirty="0"/>
              <a:t> 2023</a:t>
            </a:r>
          </a:p>
        </p:txBody>
      </p:sp>
      <p:pic>
        <p:nvPicPr>
          <p:cNvPr id="11" name="Picture 10">
            <a:extLst>
              <a:ext uri="{FF2B5EF4-FFF2-40B4-BE49-F238E27FC236}">
                <a16:creationId xmlns:a16="http://schemas.microsoft.com/office/drawing/2014/main" id="{50B39CA6-AB99-6FAD-C79F-5BCE63851E67}"/>
              </a:ext>
            </a:extLst>
          </p:cNvPr>
          <p:cNvPicPr>
            <a:picLocks noChangeAspect="1"/>
          </p:cNvPicPr>
          <p:nvPr/>
        </p:nvPicPr>
        <p:blipFill>
          <a:blip r:embed="rId2"/>
          <a:stretch>
            <a:fillRect/>
          </a:stretch>
        </p:blipFill>
        <p:spPr>
          <a:xfrm>
            <a:off x="288070" y="1501201"/>
            <a:ext cx="3560820" cy="3072789"/>
          </a:xfrm>
          <a:prstGeom prst="rect">
            <a:avLst/>
          </a:prstGeom>
        </p:spPr>
      </p:pic>
      <p:sp>
        <p:nvSpPr>
          <p:cNvPr id="12" name="TextBox 11">
            <a:extLst>
              <a:ext uri="{FF2B5EF4-FFF2-40B4-BE49-F238E27FC236}">
                <a16:creationId xmlns:a16="http://schemas.microsoft.com/office/drawing/2014/main" id="{0C05DAE2-59CB-2D2C-380D-A752F616D9E9}"/>
              </a:ext>
            </a:extLst>
          </p:cNvPr>
          <p:cNvSpPr txBox="1"/>
          <p:nvPr/>
        </p:nvSpPr>
        <p:spPr>
          <a:xfrm>
            <a:off x="1046602" y="1189822"/>
            <a:ext cx="1503938" cy="369332"/>
          </a:xfrm>
          <a:prstGeom prst="rect">
            <a:avLst/>
          </a:prstGeom>
          <a:noFill/>
        </p:spPr>
        <p:txBody>
          <a:bodyPr wrap="none" rtlCol="0">
            <a:spAutoFit/>
          </a:bodyPr>
          <a:lstStyle/>
          <a:p>
            <a:r>
              <a:rPr lang="en-US" dirty="0"/>
              <a:t>Single tooth</a:t>
            </a:r>
          </a:p>
        </p:txBody>
      </p:sp>
      <p:pic>
        <p:nvPicPr>
          <p:cNvPr id="13" name="Picture 12">
            <a:extLst>
              <a:ext uri="{FF2B5EF4-FFF2-40B4-BE49-F238E27FC236}">
                <a16:creationId xmlns:a16="http://schemas.microsoft.com/office/drawing/2014/main" id="{6EBCF3F8-A751-964B-D495-C75BED5A9BEA}"/>
              </a:ext>
            </a:extLst>
          </p:cNvPr>
          <p:cNvPicPr>
            <a:picLocks noChangeAspect="1"/>
          </p:cNvPicPr>
          <p:nvPr/>
        </p:nvPicPr>
        <p:blipFill>
          <a:blip r:embed="rId3"/>
          <a:stretch>
            <a:fillRect/>
          </a:stretch>
        </p:blipFill>
        <p:spPr>
          <a:xfrm>
            <a:off x="4024140" y="1559154"/>
            <a:ext cx="4636741" cy="3014836"/>
          </a:xfrm>
          <a:prstGeom prst="rect">
            <a:avLst/>
          </a:prstGeom>
        </p:spPr>
      </p:pic>
      <p:sp>
        <p:nvSpPr>
          <p:cNvPr id="14" name="TextBox 13">
            <a:extLst>
              <a:ext uri="{FF2B5EF4-FFF2-40B4-BE49-F238E27FC236}">
                <a16:creationId xmlns:a16="http://schemas.microsoft.com/office/drawing/2014/main" id="{AB331626-F47E-F465-6134-4EFD7BF00CFE}"/>
              </a:ext>
            </a:extLst>
          </p:cNvPr>
          <p:cNvSpPr txBox="1"/>
          <p:nvPr/>
        </p:nvSpPr>
        <p:spPr>
          <a:xfrm>
            <a:off x="9091245" y="1189822"/>
            <a:ext cx="2513830" cy="369332"/>
          </a:xfrm>
          <a:prstGeom prst="rect">
            <a:avLst/>
          </a:prstGeom>
          <a:noFill/>
        </p:spPr>
        <p:txBody>
          <a:bodyPr wrap="none" rtlCol="0">
            <a:spAutoFit/>
          </a:bodyPr>
          <a:lstStyle/>
          <a:p>
            <a:r>
              <a:rPr lang="en-US" dirty="0"/>
              <a:t>Dentition proportions</a:t>
            </a:r>
          </a:p>
        </p:txBody>
      </p:sp>
      <p:pic>
        <p:nvPicPr>
          <p:cNvPr id="15" name="Picture 14">
            <a:extLst>
              <a:ext uri="{FF2B5EF4-FFF2-40B4-BE49-F238E27FC236}">
                <a16:creationId xmlns:a16="http://schemas.microsoft.com/office/drawing/2014/main" id="{50B68071-A1E9-5411-9808-113DDA688387}"/>
              </a:ext>
            </a:extLst>
          </p:cNvPr>
          <p:cNvPicPr>
            <a:picLocks noChangeAspect="1"/>
          </p:cNvPicPr>
          <p:nvPr/>
        </p:nvPicPr>
        <p:blipFill>
          <a:blip r:embed="rId4"/>
          <a:stretch>
            <a:fillRect/>
          </a:stretch>
        </p:blipFill>
        <p:spPr>
          <a:xfrm>
            <a:off x="8960079" y="1501201"/>
            <a:ext cx="3037290" cy="4654977"/>
          </a:xfrm>
          <a:prstGeom prst="rect">
            <a:avLst/>
          </a:prstGeom>
        </p:spPr>
      </p:pic>
      <p:sp>
        <p:nvSpPr>
          <p:cNvPr id="16" name="TextBox 15">
            <a:extLst>
              <a:ext uri="{FF2B5EF4-FFF2-40B4-BE49-F238E27FC236}">
                <a16:creationId xmlns:a16="http://schemas.microsoft.com/office/drawing/2014/main" id="{40F3F760-222D-08EB-52FD-C7CEC2DFDBA7}"/>
              </a:ext>
            </a:extLst>
          </p:cNvPr>
          <p:cNvSpPr txBox="1"/>
          <p:nvPr/>
        </p:nvSpPr>
        <p:spPr>
          <a:xfrm>
            <a:off x="5336051" y="1189822"/>
            <a:ext cx="1936749" cy="369332"/>
          </a:xfrm>
          <a:prstGeom prst="rect">
            <a:avLst/>
          </a:prstGeom>
          <a:noFill/>
        </p:spPr>
        <p:txBody>
          <a:bodyPr wrap="none" rtlCol="0">
            <a:spAutoFit/>
          </a:bodyPr>
          <a:lstStyle/>
          <a:p>
            <a:r>
              <a:rPr lang="en-US" dirty="0"/>
              <a:t>Dental formulas</a:t>
            </a:r>
          </a:p>
        </p:txBody>
      </p:sp>
    </p:spTree>
    <p:extLst>
      <p:ext uri="{BB962C8B-B14F-4D97-AF65-F5344CB8AC3E}">
        <p14:creationId xmlns:p14="http://schemas.microsoft.com/office/powerpoint/2010/main" val="2764517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C2F73A5-7AD2-8134-E12F-6234E6A1B4AD}"/>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5210EA02-E408-E8AC-AE44-BC8BAAD62DD2}"/>
              </a:ext>
            </a:extLst>
          </p:cNvPr>
          <p:cNvSpPr>
            <a:spLocks noGrp="1" noRot="1" noMove="1" noResize="1" noEditPoints="1" noAdjustHandles="1" noChangeArrowheads="1" noChangeShapeType="1"/>
          </p:cNvSpPr>
          <p:nvPr/>
        </p:nvSpPr>
        <p:spPr>
          <a:xfrm>
            <a:off x="419725" y="185647"/>
            <a:ext cx="11302583" cy="3216385"/>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D5E8AF7-4C73-852C-9375-0BD5451A2A73}"/>
                  </a:ext>
                </a:extLst>
              </p:cNvPr>
              <p:cNvSpPr txBox="1"/>
              <p:nvPr/>
            </p:nvSpPr>
            <p:spPr>
              <a:xfrm>
                <a:off x="3303211" y="614599"/>
                <a:ext cx="5799601"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𝑑𝑦</m:t>
                      </m:r>
                      <m:r>
                        <a:rPr lang="en-US" sz="3200" b="0" i="1" smtClean="0">
                          <a:latin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𝛼</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𝑦</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𝑡</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𝜃</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𝑡</m:t>
                          </m:r>
                          <m:r>
                            <a:rPr lang="en-US" sz="3200" b="0" i="1" smtClean="0">
                              <a:latin typeface="Cambria Math" panose="02040503050406030204" pitchFamily="18" charset="0"/>
                              <a:ea typeface="Cambria Math" panose="02040503050406030204" pitchFamily="18" charset="0"/>
                            </a:rPr>
                            <m:t>)</m:t>
                          </m:r>
                        </m:e>
                      </m:d>
                      <m:r>
                        <a:rPr lang="en-US" sz="3200" b="0" i="1" smtClean="0">
                          <a:latin typeface="Cambria Math" panose="02040503050406030204" pitchFamily="18" charset="0"/>
                          <a:ea typeface="Cambria Math" panose="02040503050406030204" pitchFamily="18" charset="0"/>
                        </a:rPr>
                        <m:t>𝑑𝑡</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𝜎</m:t>
                      </m:r>
                      <m:r>
                        <a:rPr lang="en-US" sz="3200" b="0" i="1" smtClean="0">
                          <a:latin typeface="Cambria Math" panose="02040503050406030204" pitchFamily="18" charset="0"/>
                          <a:ea typeface="Cambria Math" panose="02040503050406030204" pitchFamily="18" charset="0"/>
                        </a:rPr>
                        <m:t>𝑑𝑊</m:t>
                      </m:r>
                    </m:oMath>
                  </m:oMathPara>
                </a14:m>
                <a:endParaRPr lang="en-US" sz="3200" dirty="0"/>
              </a:p>
            </p:txBody>
          </p:sp>
        </mc:Choice>
        <mc:Fallback xmlns="">
          <p:sp>
            <p:nvSpPr>
              <p:cNvPr id="3" name="TextBox 2">
                <a:extLst>
                  <a:ext uri="{FF2B5EF4-FFF2-40B4-BE49-F238E27FC236}">
                    <a16:creationId xmlns:a16="http://schemas.microsoft.com/office/drawing/2014/main" id="{CD5E8AF7-4C73-852C-9375-0BD5451A2A73}"/>
                  </a:ext>
                </a:extLst>
              </p:cNvPr>
              <p:cNvSpPr txBox="1">
                <a:spLocks noRot="1" noChangeAspect="1" noMove="1" noResize="1" noEditPoints="1" noAdjustHandles="1" noChangeArrowheads="1" noChangeShapeType="1" noTextEdit="1"/>
              </p:cNvSpPr>
              <p:nvPr/>
            </p:nvSpPr>
            <p:spPr>
              <a:xfrm>
                <a:off x="3303211" y="614599"/>
                <a:ext cx="5799601" cy="492443"/>
              </a:xfrm>
              <a:prstGeom prst="rect">
                <a:avLst/>
              </a:prstGeom>
              <a:blipFill>
                <a:blip r:embed="rId2"/>
                <a:stretch>
                  <a:fillRect l="-1751" r="-656" b="-35000"/>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E79F4C9D-8146-1168-C608-E15799FA8EE3}"/>
              </a:ext>
            </a:extLst>
          </p:cNvPr>
          <p:cNvSpPr txBox="1"/>
          <p:nvPr/>
        </p:nvSpPr>
        <p:spPr>
          <a:xfrm>
            <a:off x="2254098" y="2126084"/>
            <a:ext cx="2343911" cy="369332"/>
          </a:xfrm>
          <a:prstGeom prst="rect">
            <a:avLst/>
          </a:prstGeom>
          <a:noFill/>
        </p:spPr>
        <p:txBody>
          <a:bodyPr wrap="none" rtlCol="0">
            <a:spAutoFit/>
          </a:bodyPr>
          <a:lstStyle/>
          <a:p>
            <a:r>
              <a:rPr lang="en-US" dirty="0"/>
              <a:t>Rate of adaptation</a:t>
            </a:r>
          </a:p>
        </p:txBody>
      </p:sp>
      <p:sp>
        <p:nvSpPr>
          <p:cNvPr id="7" name="TextBox 6">
            <a:extLst>
              <a:ext uri="{FF2B5EF4-FFF2-40B4-BE49-F238E27FC236}">
                <a16:creationId xmlns:a16="http://schemas.microsoft.com/office/drawing/2014/main" id="{4C06CD1D-689E-9D4E-C55D-98BC646AE9D2}"/>
              </a:ext>
            </a:extLst>
          </p:cNvPr>
          <p:cNvSpPr txBox="1"/>
          <p:nvPr/>
        </p:nvSpPr>
        <p:spPr>
          <a:xfrm>
            <a:off x="5159685" y="2420437"/>
            <a:ext cx="1872629" cy="369332"/>
          </a:xfrm>
          <a:prstGeom prst="rect">
            <a:avLst/>
          </a:prstGeom>
          <a:noFill/>
        </p:spPr>
        <p:txBody>
          <a:bodyPr wrap="none" rtlCol="0">
            <a:spAutoFit/>
          </a:bodyPr>
          <a:lstStyle/>
          <a:p>
            <a:r>
              <a:rPr lang="en-US" dirty="0"/>
              <a:t>Primary optima</a:t>
            </a:r>
          </a:p>
        </p:txBody>
      </p:sp>
      <p:sp>
        <p:nvSpPr>
          <p:cNvPr id="8" name="TextBox 7">
            <a:extLst>
              <a:ext uri="{FF2B5EF4-FFF2-40B4-BE49-F238E27FC236}">
                <a16:creationId xmlns:a16="http://schemas.microsoft.com/office/drawing/2014/main" id="{A374C761-48B4-7C3E-C0CE-564E62AFC136}"/>
              </a:ext>
            </a:extLst>
          </p:cNvPr>
          <p:cNvSpPr txBox="1"/>
          <p:nvPr/>
        </p:nvSpPr>
        <p:spPr>
          <a:xfrm>
            <a:off x="7455107" y="1753850"/>
            <a:ext cx="3289683" cy="369332"/>
          </a:xfrm>
          <a:prstGeom prst="rect">
            <a:avLst/>
          </a:prstGeom>
          <a:noFill/>
        </p:spPr>
        <p:txBody>
          <a:bodyPr wrap="none" rtlCol="0">
            <a:spAutoFit/>
          </a:bodyPr>
          <a:lstStyle/>
          <a:p>
            <a:r>
              <a:rPr lang="en-US" dirty="0"/>
              <a:t>Rate of stochastic evolution</a:t>
            </a:r>
          </a:p>
        </p:txBody>
      </p:sp>
      <p:cxnSp>
        <p:nvCxnSpPr>
          <p:cNvPr id="10" name="Curved Connector 9">
            <a:extLst>
              <a:ext uri="{FF2B5EF4-FFF2-40B4-BE49-F238E27FC236}">
                <a16:creationId xmlns:a16="http://schemas.microsoft.com/office/drawing/2014/main" id="{3F888FFF-1991-7FE1-70B3-8A5AE0CCF6D3}"/>
              </a:ext>
            </a:extLst>
          </p:cNvPr>
          <p:cNvCxnSpPr>
            <a:cxnSpLocks/>
            <a:stCxn id="9" idx="4"/>
            <a:endCxn id="6" idx="1"/>
          </p:cNvCxnSpPr>
          <p:nvPr/>
        </p:nvCxnSpPr>
        <p:spPr>
          <a:xfrm rot="5400000">
            <a:off x="3007131" y="482268"/>
            <a:ext cx="1075449" cy="2581514"/>
          </a:xfrm>
          <a:prstGeom prst="curvedConnector4">
            <a:avLst>
              <a:gd name="adj1" fmla="val 41414"/>
              <a:gd name="adj2" fmla="val 10885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a:extLst>
              <a:ext uri="{FF2B5EF4-FFF2-40B4-BE49-F238E27FC236}">
                <a16:creationId xmlns:a16="http://schemas.microsoft.com/office/drawing/2014/main" id="{F2087018-8682-36FA-F963-FF5C284D64E2}"/>
              </a:ext>
            </a:extLst>
          </p:cNvPr>
          <p:cNvCxnSpPr>
            <a:cxnSpLocks/>
            <a:endCxn id="7" idx="1"/>
          </p:cNvCxnSpPr>
          <p:nvPr/>
        </p:nvCxnSpPr>
        <p:spPr>
          <a:xfrm rot="5400000">
            <a:off x="5137260" y="1146691"/>
            <a:ext cx="1480838" cy="1435987"/>
          </a:xfrm>
          <a:prstGeom prst="curvedConnector4">
            <a:avLst>
              <a:gd name="adj1" fmla="val 43765"/>
              <a:gd name="adj2" fmla="val 115919"/>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67E45C7F-FF17-E62D-83AF-BB6451AAF3F0}"/>
              </a:ext>
            </a:extLst>
          </p:cNvPr>
          <p:cNvCxnSpPr>
            <a:cxnSpLocks/>
            <a:endCxn id="8" idx="1"/>
          </p:cNvCxnSpPr>
          <p:nvPr/>
        </p:nvCxnSpPr>
        <p:spPr>
          <a:xfrm rot="5400000">
            <a:off x="7420238" y="1159133"/>
            <a:ext cx="814253" cy="744513"/>
          </a:xfrm>
          <a:prstGeom prst="curvedConnector4">
            <a:avLst>
              <a:gd name="adj1" fmla="val 38660"/>
              <a:gd name="adj2" fmla="val 13070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3DBBC0E-9614-5760-3041-4B6DA93F71E5}"/>
              </a:ext>
            </a:extLst>
          </p:cNvPr>
          <p:cNvSpPr txBox="1"/>
          <p:nvPr/>
        </p:nvSpPr>
        <p:spPr>
          <a:xfrm>
            <a:off x="5159685" y="185647"/>
            <a:ext cx="1959191" cy="369332"/>
          </a:xfrm>
          <a:prstGeom prst="rect">
            <a:avLst/>
          </a:prstGeom>
          <a:noFill/>
        </p:spPr>
        <p:txBody>
          <a:bodyPr wrap="none" rtlCol="0">
            <a:spAutoFit/>
          </a:bodyPr>
          <a:lstStyle/>
          <a:p>
            <a:r>
              <a:rPr lang="en-US" dirty="0"/>
              <a:t>Univariate Case</a:t>
            </a:r>
          </a:p>
        </p:txBody>
      </p:sp>
      <p:sp>
        <p:nvSpPr>
          <p:cNvPr id="19" name="TextBox 18">
            <a:extLst>
              <a:ext uri="{FF2B5EF4-FFF2-40B4-BE49-F238E27FC236}">
                <a16:creationId xmlns:a16="http://schemas.microsoft.com/office/drawing/2014/main" id="{F6DD7F66-0EFB-F4DC-AEEF-CEA0D325AA6C}"/>
              </a:ext>
            </a:extLst>
          </p:cNvPr>
          <p:cNvSpPr txBox="1"/>
          <p:nvPr/>
        </p:nvSpPr>
        <p:spPr>
          <a:xfrm>
            <a:off x="4373929" y="3034344"/>
            <a:ext cx="3233578" cy="369332"/>
          </a:xfrm>
          <a:prstGeom prst="rect">
            <a:avLst/>
          </a:prstGeom>
          <a:noFill/>
        </p:spPr>
        <p:txBody>
          <a:bodyPr wrap="none" rtlCol="0">
            <a:spAutoFit/>
          </a:bodyPr>
          <a:lstStyle/>
          <a:p>
            <a:r>
              <a:rPr lang="en-US" dirty="0"/>
              <a:t>All are scalars= single value</a:t>
            </a:r>
          </a:p>
        </p:txBody>
      </p:sp>
      <p:sp>
        <p:nvSpPr>
          <p:cNvPr id="31" name="Rectangle 30">
            <a:extLst>
              <a:ext uri="{FF2B5EF4-FFF2-40B4-BE49-F238E27FC236}">
                <a16:creationId xmlns:a16="http://schemas.microsoft.com/office/drawing/2014/main" id="{FFDF27C1-9391-A30D-D339-10CCBE36B7F3}"/>
              </a:ext>
            </a:extLst>
          </p:cNvPr>
          <p:cNvSpPr>
            <a:spLocks noGrp="1" noRot="1" noMove="1" noResize="1" noEditPoints="1" noAdjustHandles="1" noChangeArrowheads="1" noChangeShapeType="1"/>
          </p:cNvSpPr>
          <p:nvPr/>
        </p:nvSpPr>
        <p:spPr>
          <a:xfrm>
            <a:off x="419725" y="3526497"/>
            <a:ext cx="11302583" cy="3216385"/>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09BC9050-8CC6-60A5-4292-5F79AEE64955}"/>
              </a:ext>
            </a:extLst>
          </p:cNvPr>
          <p:cNvSpPr txBox="1"/>
          <p:nvPr/>
        </p:nvSpPr>
        <p:spPr>
          <a:xfrm>
            <a:off x="5159685" y="3525834"/>
            <a:ext cx="2016899" cy="369332"/>
          </a:xfrm>
          <a:prstGeom prst="rect">
            <a:avLst/>
          </a:prstGeom>
          <a:noFill/>
        </p:spPr>
        <p:txBody>
          <a:bodyPr wrap="none" rtlCol="0">
            <a:spAutoFit/>
          </a:bodyPr>
          <a:lstStyle/>
          <a:p>
            <a:r>
              <a:rPr lang="en-US" dirty="0">
                <a:solidFill>
                  <a:schemeClr val="bg1"/>
                </a:solidFill>
              </a:rPr>
              <a:t>Regression Case</a:t>
            </a:r>
          </a:p>
        </p:txBody>
      </p:sp>
      <p:sp>
        <p:nvSpPr>
          <p:cNvPr id="9" name="Oval 8">
            <a:extLst>
              <a:ext uri="{FF2B5EF4-FFF2-40B4-BE49-F238E27FC236}">
                <a16:creationId xmlns:a16="http://schemas.microsoft.com/office/drawing/2014/main" id="{98AFE640-AAE3-E0F1-AAB5-C9F10B272129}"/>
              </a:ext>
            </a:extLst>
          </p:cNvPr>
          <p:cNvSpPr/>
          <p:nvPr/>
        </p:nvSpPr>
        <p:spPr>
          <a:xfrm>
            <a:off x="4551369" y="554979"/>
            <a:ext cx="568486"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40A0ED5-50DD-E22C-4E0F-2B80134DE2C5}"/>
              </a:ext>
            </a:extLst>
          </p:cNvPr>
          <p:cNvSpPr/>
          <p:nvPr/>
        </p:nvSpPr>
        <p:spPr>
          <a:xfrm>
            <a:off x="4868330" y="3749190"/>
            <a:ext cx="568486"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E973D38A-49D7-84C3-F4BC-1A37DBC25F27}"/>
                  </a:ext>
                </a:extLst>
              </p:cNvPr>
              <p:cNvSpPr txBox="1"/>
              <p:nvPr/>
            </p:nvSpPr>
            <p:spPr>
              <a:xfrm>
                <a:off x="3196199" y="3871637"/>
                <a:ext cx="6043641" cy="5312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𝑑𝑦</m:t>
                      </m:r>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ea typeface="Cambria Math" panose="02040503050406030204" pitchFamily="18" charset="0"/>
                        </a:rPr>
                        <m:t>𝛼</m:t>
                      </m:r>
                      <m:d>
                        <m:dPr>
                          <m:ctrlPr>
                            <a:rPr lang="en-US" sz="3200" b="0" i="1" smtClean="0">
                              <a:solidFill>
                                <a:schemeClr val="bg1"/>
                              </a:solidFill>
                              <a:latin typeface="Cambria Math" panose="02040503050406030204" pitchFamily="18" charset="0"/>
                              <a:ea typeface="Cambria Math" panose="02040503050406030204" pitchFamily="18" charset="0"/>
                            </a:rPr>
                          </m:ctrlPr>
                        </m:dPr>
                        <m:e>
                          <m:r>
                            <a:rPr lang="en-US" sz="3200" b="0" i="1" smtClean="0">
                              <a:solidFill>
                                <a:schemeClr val="bg1"/>
                              </a:solidFill>
                              <a:latin typeface="Cambria Math" panose="02040503050406030204" pitchFamily="18" charset="0"/>
                              <a:ea typeface="Cambria Math" panose="02040503050406030204" pitchFamily="18" charset="0"/>
                            </a:rPr>
                            <m:t>𝑦</m:t>
                          </m:r>
                          <m:r>
                            <a:rPr lang="en-US" sz="3200" b="0" i="1" smtClean="0">
                              <a:solidFill>
                                <a:schemeClr val="bg1"/>
                              </a:solidFill>
                              <a:latin typeface="Cambria Math" panose="02040503050406030204" pitchFamily="18" charset="0"/>
                              <a:ea typeface="Cambria Math" panose="02040503050406030204" pitchFamily="18" charset="0"/>
                            </a:rPr>
                            <m:t>(</m:t>
                          </m:r>
                          <m:r>
                            <a:rPr lang="en-US" sz="3200" b="0" i="1" smtClean="0">
                              <a:solidFill>
                                <a:schemeClr val="bg1"/>
                              </a:solidFill>
                              <a:latin typeface="Cambria Math" panose="02040503050406030204" pitchFamily="18" charset="0"/>
                              <a:ea typeface="Cambria Math" panose="02040503050406030204" pitchFamily="18" charset="0"/>
                            </a:rPr>
                            <m:t>𝑡</m:t>
                          </m:r>
                          <m:r>
                            <a:rPr lang="en-US" sz="3200" b="0" i="1" smtClean="0">
                              <a:solidFill>
                                <a:schemeClr val="bg1"/>
                              </a:solidFill>
                              <a:latin typeface="Cambria Math" panose="02040503050406030204" pitchFamily="18" charset="0"/>
                              <a:ea typeface="Cambria Math" panose="02040503050406030204" pitchFamily="18" charset="0"/>
                            </a:rPr>
                            <m:t>)−</m:t>
                          </m:r>
                          <m:r>
                            <a:rPr lang="en-US" sz="3200" b="0" i="1" smtClean="0">
                              <a:solidFill>
                                <a:schemeClr val="bg1"/>
                              </a:solidFill>
                              <a:latin typeface="Cambria Math" panose="02040503050406030204" pitchFamily="18" charset="0"/>
                              <a:ea typeface="Cambria Math" panose="02040503050406030204" pitchFamily="18" charset="0"/>
                            </a:rPr>
                            <m:t>𝜃</m:t>
                          </m:r>
                          <m:r>
                            <a:rPr lang="en-US" sz="3200" b="0" i="1" smtClean="0">
                              <a:solidFill>
                                <a:schemeClr val="bg1"/>
                              </a:solidFill>
                              <a:latin typeface="Cambria Math" panose="02040503050406030204" pitchFamily="18" charset="0"/>
                              <a:ea typeface="Cambria Math" panose="02040503050406030204" pitchFamily="18" charset="0"/>
                            </a:rPr>
                            <m:t>(</m:t>
                          </m:r>
                          <m:r>
                            <a:rPr lang="en-US" sz="3200" b="0" i="1" smtClean="0">
                              <a:solidFill>
                                <a:schemeClr val="bg1"/>
                              </a:solidFill>
                              <a:latin typeface="Cambria Math" panose="02040503050406030204" pitchFamily="18" charset="0"/>
                              <a:ea typeface="Cambria Math" panose="02040503050406030204" pitchFamily="18" charset="0"/>
                            </a:rPr>
                            <m:t>𝑥</m:t>
                          </m:r>
                          <m:r>
                            <a:rPr lang="en-US" sz="3200" b="0" i="1" smtClean="0">
                              <a:solidFill>
                                <a:schemeClr val="bg1"/>
                              </a:solidFill>
                              <a:latin typeface="Cambria Math" panose="02040503050406030204" pitchFamily="18" charset="0"/>
                              <a:ea typeface="Cambria Math" panose="02040503050406030204" pitchFamily="18" charset="0"/>
                            </a:rPr>
                            <m:t>)</m:t>
                          </m:r>
                        </m:e>
                      </m:d>
                      <m:r>
                        <a:rPr lang="en-US" sz="3200" b="0" i="1" smtClean="0">
                          <a:solidFill>
                            <a:schemeClr val="bg1"/>
                          </a:solidFill>
                          <a:latin typeface="Cambria Math" panose="02040503050406030204" pitchFamily="18" charset="0"/>
                          <a:ea typeface="Cambria Math" panose="02040503050406030204" pitchFamily="18" charset="0"/>
                        </a:rPr>
                        <m:t>𝑑𝑡</m:t>
                      </m:r>
                      <m:r>
                        <a:rPr lang="en-US" sz="3200" b="0" i="1" smtClean="0">
                          <a:solidFill>
                            <a:schemeClr val="bg1"/>
                          </a:solidFill>
                          <a:latin typeface="Cambria Math" panose="02040503050406030204" pitchFamily="18" charset="0"/>
                          <a:ea typeface="Cambria Math" panose="02040503050406030204" pitchFamily="18" charset="0"/>
                        </a:rPr>
                        <m:t>+</m:t>
                      </m:r>
                      <m:sSub>
                        <m:sSubPr>
                          <m:ctrlPr>
                            <a:rPr lang="en-US" sz="3200" b="0" i="1" smtClean="0">
                              <a:solidFill>
                                <a:schemeClr val="bg1"/>
                              </a:solidFill>
                              <a:latin typeface="Cambria Math" panose="02040503050406030204" pitchFamily="18" charset="0"/>
                              <a:ea typeface="Cambria Math" panose="02040503050406030204" pitchFamily="18" charset="0"/>
                            </a:rPr>
                          </m:ctrlPr>
                        </m:sSubPr>
                        <m:e>
                          <m:r>
                            <a:rPr lang="en-US" sz="3200" i="1">
                              <a:solidFill>
                                <a:schemeClr val="bg1"/>
                              </a:solidFill>
                              <a:latin typeface="Cambria Math" panose="02040503050406030204" pitchFamily="18" charset="0"/>
                              <a:ea typeface="Cambria Math" panose="02040503050406030204" pitchFamily="18" charset="0"/>
                            </a:rPr>
                            <m:t>𝜎</m:t>
                          </m:r>
                        </m:e>
                        <m:sub>
                          <m:r>
                            <a:rPr lang="en-US" sz="3200" b="0" i="1" smtClean="0">
                              <a:solidFill>
                                <a:schemeClr val="bg1"/>
                              </a:solidFill>
                              <a:latin typeface="Cambria Math" panose="02040503050406030204" pitchFamily="18" charset="0"/>
                              <a:ea typeface="Cambria Math" panose="02040503050406030204" pitchFamily="18" charset="0"/>
                            </a:rPr>
                            <m:t>𝑦</m:t>
                          </m:r>
                        </m:sub>
                      </m:sSub>
                      <m:r>
                        <a:rPr lang="en-US" sz="3200" b="0" i="1" smtClean="0">
                          <a:solidFill>
                            <a:schemeClr val="bg1"/>
                          </a:solidFill>
                          <a:latin typeface="Cambria Math" panose="02040503050406030204" pitchFamily="18" charset="0"/>
                          <a:ea typeface="Cambria Math" panose="02040503050406030204" pitchFamily="18" charset="0"/>
                        </a:rPr>
                        <m:t>𝑑𝑊</m:t>
                      </m:r>
                    </m:oMath>
                  </m:oMathPara>
                </a14:m>
                <a:endParaRPr lang="en-US" sz="3200" dirty="0">
                  <a:solidFill>
                    <a:schemeClr val="bg1"/>
                  </a:solidFill>
                </a:endParaRPr>
              </a:p>
            </p:txBody>
          </p:sp>
        </mc:Choice>
        <mc:Fallback xmlns="">
          <p:sp>
            <p:nvSpPr>
              <p:cNvPr id="45" name="TextBox 44">
                <a:extLst>
                  <a:ext uri="{FF2B5EF4-FFF2-40B4-BE49-F238E27FC236}">
                    <a16:creationId xmlns:a16="http://schemas.microsoft.com/office/drawing/2014/main" id="{E973D38A-49D7-84C3-F4BC-1A37DBC25F27}"/>
                  </a:ext>
                </a:extLst>
              </p:cNvPr>
              <p:cNvSpPr txBox="1">
                <a:spLocks noRot="1" noChangeAspect="1" noMove="1" noResize="1" noEditPoints="1" noAdjustHandles="1" noChangeArrowheads="1" noChangeShapeType="1" noTextEdit="1"/>
              </p:cNvSpPr>
              <p:nvPr/>
            </p:nvSpPr>
            <p:spPr>
              <a:xfrm>
                <a:off x="3196199" y="3871637"/>
                <a:ext cx="6043641" cy="531299"/>
              </a:xfrm>
              <a:prstGeom prst="rect">
                <a:avLst/>
              </a:prstGeom>
              <a:blipFill>
                <a:blip r:embed="rId3"/>
                <a:stretch>
                  <a:fillRect l="-1677" r="-629" b="-27907"/>
                </a:stretch>
              </a:blipFill>
            </p:spPr>
            <p:txBody>
              <a:bodyPr/>
              <a:lstStyle/>
              <a:p>
                <a:r>
                  <a:rPr lang="en-US">
                    <a:noFill/>
                  </a:rPr>
                  <a:t> </a:t>
                </a:r>
              </a:p>
            </p:txBody>
          </p:sp>
        </mc:Fallback>
      </mc:AlternateContent>
      <p:sp>
        <p:nvSpPr>
          <p:cNvPr id="46" name="TextBox 45">
            <a:extLst>
              <a:ext uri="{FF2B5EF4-FFF2-40B4-BE49-F238E27FC236}">
                <a16:creationId xmlns:a16="http://schemas.microsoft.com/office/drawing/2014/main" id="{A07EA4A8-77AD-62C3-CE75-A8B5D7AFD7D6}"/>
              </a:ext>
            </a:extLst>
          </p:cNvPr>
          <p:cNvSpPr txBox="1"/>
          <p:nvPr/>
        </p:nvSpPr>
        <p:spPr>
          <a:xfrm>
            <a:off x="701108" y="4381301"/>
            <a:ext cx="2343911" cy="369332"/>
          </a:xfrm>
          <a:prstGeom prst="rect">
            <a:avLst/>
          </a:prstGeom>
          <a:noFill/>
        </p:spPr>
        <p:txBody>
          <a:bodyPr wrap="none" rtlCol="0">
            <a:spAutoFit/>
          </a:bodyPr>
          <a:lstStyle/>
          <a:p>
            <a:r>
              <a:rPr lang="en-US" dirty="0">
                <a:solidFill>
                  <a:schemeClr val="bg1"/>
                </a:solidFill>
              </a:rPr>
              <a:t>Rate of adaptation</a:t>
            </a:r>
          </a:p>
        </p:txBody>
      </p:sp>
      <p:sp>
        <p:nvSpPr>
          <p:cNvPr id="47" name="TextBox 46">
            <a:extLst>
              <a:ext uri="{FF2B5EF4-FFF2-40B4-BE49-F238E27FC236}">
                <a16:creationId xmlns:a16="http://schemas.microsoft.com/office/drawing/2014/main" id="{86B5DE70-4EDA-97B2-071B-5E58EC9EFEBC}"/>
              </a:ext>
            </a:extLst>
          </p:cNvPr>
          <p:cNvSpPr txBox="1"/>
          <p:nvPr/>
        </p:nvSpPr>
        <p:spPr>
          <a:xfrm>
            <a:off x="6230336" y="4942565"/>
            <a:ext cx="3850734" cy="369332"/>
          </a:xfrm>
          <a:prstGeom prst="rect">
            <a:avLst/>
          </a:prstGeom>
          <a:noFill/>
        </p:spPr>
        <p:txBody>
          <a:bodyPr wrap="none" rtlCol="0">
            <a:spAutoFit/>
          </a:bodyPr>
          <a:lstStyle/>
          <a:p>
            <a:r>
              <a:rPr lang="en-US" dirty="0">
                <a:solidFill>
                  <a:schemeClr val="bg1"/>
                </a:solidFill>
              </a:rPr>
              <a:t>Primary optima as a function of x</a:t>
            </a:r>
          </a:p>
        </p:txBody>
      </p:sp>
      <p:sp>
        <p:nvSpPr>
          <p:cNvPr id="48" name="TextBox 47">
            <a:extLst>
              <a:ext uri="{FF2B5EF4-FFF2-40B4-BE49-F238E27FC236}">
                <a16:creationId xmlns:a16="http://schemas.microsoft.com/office/drawing/2014/main" id="{425B51DA-8448-08F5-2661-C9118F8A5D6E}"/>
              </a:ext>
            </a:extLst>
          </p:cNvPr>
          <p:cNvSpPr txBox="1"/>
          <p:nvPr/>
        </p:nvSpPr>
        <p:spPr>
          <a:xfrm>
            <a:off x="8436229" y="4310472"/>
            <a:ext cx="2387225" cy="646331"/>
          </a:xfrm>
          <a:prstGeom prst="rect">
            <a:avLst/>
          </a:prstGeom>
          <a:noFill/>
        </p:spPr>
        <p:txBody>
          <a:bodyPr wrap="square" rtlCol="0">
            <a:spAutoFit/>
          </a:bodyPr>
          <a:lstStyle/>
          <a:p>
            <a:r>
              <a:rPr lang="en-US" dirty="0">
                <a:solidFill>
                  <a:schemeClr val="bg1"/>
                </a:solidFill>
              </a:rPr>
              <a:t>Rate of stochastic evolution of y</a:t>
            </a:r>
          </a:p>
        </p:txBody>
      </p:sp>
      <p:cxnSp>
        <p:nvCxnSpPr>
          <p:cNvPr id="49" name="Curved Connector 48">
            <a:extLst>
              <a:ext uri="{FF2B5EF4-FFF2-40B4-BE49-F238E27FC236}">
                <a16:creationId xmlns:a16="http://schemas.microsoft.com/office/drawing/2014/main" id="{F1009AC5-4F7D-C3FC-6F80-AB5692CC9881}"/>
              </a:ext>
            </a:extLst>
          </p:cNvPr>
          <p:cNvCxnSpPr>
            <a:cxnSpLocks/>
            <a:stCxn id="52" idx="4"/>
            <a:endCxn id="46" idx="3"/>
          </p:cNvCxnSpPr>
          <p:nvPr/>
        </p:nvCxnSpPr>
        <p:spPr>
          <a:xfrm rot="5400000">
            <a:off x="3849996" y="3687363"/>
            <a:ext cx="73628" cy="1683581"/>
          </a:xfrm>
          <a:prstGeom prst="curvedConnector2">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urved Connector 49">
            <a:extLst>
              <a:ext uri="{FF2B5EF4-FFF2-40B4-BE49-F238E27FC236}">
                <a16:creationId xmlns:a16="http://schemas.microsoft.com/office/drawing/2014/main" id="{8E11D7FA-7A9C-FEF1-3D5D-C961EE1FFB95}"/>
              </a:ext>
            </a:extLst>
          </p:cNvPr>
          <p:cNvCxnSpPr>
            <a:cxnSpLocks/>
            <a:stCxn id="56" idx="4"/>
            <a:endCxn id="47" idx="1"/>
          </p:cNvCxnSpPr>
          <p:nvPr/>
        </p:nvCxnSpPr>
        <p:spPr>
          <a:xfrm rot="5400000">
            <a:off x="6076934" y="4596728"/>
            <a:ext cx="683906" cy="377101"/>
          </a:xfrm>
          <a:prstGeom prst="curvedConnector4">
            <a:avLst>
              <a:gd name="adj1" fmla="val 36499"/>
              <a:gd name="adj2" fmla="val 160620"/>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urved Connector 50">
            <a:extLst>
              <a:ext uri="{FF2B5EF4-FFF2-40B4-BE49-F238E27FC236}">
                <a16:creationId xmlns:a16="http://schemas.microsoft.com/office/drawing/2014/main" id="{8244F0F4-068B-FB18-9302-9F54EEE7F883}"/>
              </a:ext>
            </a:extLst>
          </p:cNvPr>
          <p:cNvCxnSpPr>
            <a:cxnSpLocks/>
            <a:stCxn id="55" idx="4"/>
            <a:endCxn id="48" idx="1"/>
          </p:cNvCxnSpPr>
          <p:nvPr/>
        </p:nvCxnSpPr>
        <p:spPr>
          <a:xfrm rot="16200000" flipH="1">
            <a:off x="8165436" y="4362844"/>
            <a:ext cx="260947" cy="280640"/>
          </a:xfrm>
          <a:prstGeom prst="curvedConnector2">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474A4BE3-EE58-D956-FD09-1FD840CA5BBD}"/>
              </a:ext>
            </a:extLst>
          </p:cNvPr>
          <p:cNvSpPr/>
          <p:nvPr/>
        </p:nvSpPr>
        <p:spPr>
          <a:xfrm>
            <a:off x="4444357" y="3812017"/>
            <a:ext cx="568486"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Oval 54">
            <a:extLst>
              <a:ext uri="{FF2B5EF4-FFF2-40B4-BE49-F238E27FC236}">
                <a16:creationId xmlns:a16="http://schemas.microsoft.com/office/drawing/2014/main" id="{3FCC5C4E-464F-2722-FA1A-93FD42E89E30}"/>
              </a:ext>
            </a:extLst>
          </p:cNvPr>
          <p:cNvSpPr/>
          <p:nvPr/>
        </p:nvSpPr>
        <p:spPr>
          <a:xfrm>
            <a:off x="7871346" y="3692369"/>
            <a:ext cx="568486"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944BCE-2F09-4081-0522-AFBB4B8EF2B7}"/>
              </a:ext>
            </a:extLst>
          </p:cNvPr>
          <p:cNvSpPr/>
          <p:nvPr/>
        </p:nvSpPr>
        <p:spPr>
          <a:xfrm>
            <a:off x="6095998" y="3763003"/>
            <a:ext cx="1022877"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5EE1A3-67A5-BBA8-2D78-44B04FA64DAC}"/>
              </a:ext>
            </a:extLst>
          </p:cNvPr>
          <p:cNvSpPr/>
          <p:nvPr/>
        </p:nvSpPr>
        <p:spPr>
          <a:xfrm>
            <a:off x="4404527" y="3796263"/>
            <a:ext cx="525938"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745AC9EE-3601-D894-351A-59676448799C}"/>
                  </a:ext>
                </a:extLst>
              </p:cNvPr>
              <p:cNvSpPr txBox="1"/>
              <p:nvPr/>
            </p:nvSpPr>
            <p:spPr>
              <a:xfrm>
                <a:off x="4823756" y="5531809"/>
                <a:ext cx="217232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𝑑𝑥</m:t>
                      </m:r>
                      <m:r>
                        <a:rPr lang="en-US" sz="3200" b="0" i="1" smtClean="0">
                          <a:solidFill>
                            <a:schemeClr val="bg1"/>
                          </a:solidFill>
                          <a:latin typeface="Cambria Math" panose="02040503050406030204" pitchFamily="18" charset="0"/>
                        </a:rPr>
                        <m:t>=</m:t>
                      </m:r>
                      <m:sSub>
                        <m:sSubPr>
                          <m:ctrlPr>
                            <a:rPr lang="en-US" sz="3200" i="1">
                              <a:solidFill>
                                <a:schemeClr val="bg1"/>
                              </a:solidFill>
                              <a:latin typeface="Cambria Math" panose="02040503050406030204" pitchFamily="18" charset="0"/>
                              <a:ea typeface="Cambria Math" panose="02040503050406030204" pitchFamily="18" charset="0"/>
                            </a:rPr>
                          </m:ctrlPr>
                        </m:sSubPr>
                        <m:e>
                          <m:r>
                            <a:rPr lang="en-US" sz="3200" i="1">
                              <a:solidFill>
                                <a:schemeClr val="bg1"/>
                              </a:solidFill>
                              <a:latin typeface="Cambria Math" panose="02040503050406030204" pitchFamily="18" charset="0"/>
                              <a:ea typeface="Cambria Math" panose="02040503050406030204" pitchFamily="18" charset="0"/>
                            </a:rPr>
                            <m:t>𝜎</m:t>
                          </m:r>
                        </m:e>
                        <m:sub>
                          <m:r>
                            <a:rPr lang="en-US" sz="3200" b="0" i="1" smtClean="0">
                              <a:solidFill>
                                <a:schemeClr val="bg1"/>
                              </a:solidFill>
                              <a:latin typeface="Cambria Math" panose="02040503050406030204" pitchFamily="18" charset="0"/>
                              <a:ea typeface="Cambria Math" panose="02040503050406030204" pitchFamily="18" charset="0"/>
                            </a:rPr>
                            <m:t>𝑥</m:t>
                          </m:r>
                        </m:sub>
                      </m:sSub>
                      <m:r>
                        <a:rPr lang="en-US" sz="3200" b="0" i="1" smtClean="0">
                          <a:solidFill>
                            <a:schemeClr val="bg1"/>
                          </a:solidFill>
                          <a:latin typeface="Cambria Math" panose="02040503050406030204" pitchFamily="18" charset="0"/>
                          <a:ea typeface="Cambria Math" panose="02040503050406030204" pitchFamily="18" charset="0"/>
                        </a:rPr>
                        <m:t>𝑑𝑊</m:t>
                      </m:r>
                    </m:oMath>
                  </m:oMathPara>
                </a14:m>
                <a:endParaRPr lang="en-US" sz="3200" dirty="0">
                  <a:solidFill>
                    <a:schemeClr val="bg1"/>
                  </a:solidFill>
                </a:endParaRPr>
              </a:p>
            </p:txBody>
          </p:sp>
        </mc:Choice>
        <mc:Fallback xmlns="">
          <p:sp>
            <p:nvSpPr>
              <p:cNvPr id="65" name="TextBox 64">
                <a:extLst>
                  <a:ext uri="{FF2B5EF4-FFF2-40B4-BE49-F238E27FC236}">
                    <a16:creationId xmlns:a16="http://schemas.microsoft.com/office/drawing/2014/main" id="{745AC9EE-3601-D894-351A-59676448799C}"/>
                  </a:ext>
                </a:extLst>
              </p:cNvPr>
              <p:cNvSpPr txBox="1">
                <a:spLocks noRot="1" noChangeAspect="1" noMove="1" noResize="1" noEditPoints="1" noAdjustHandles="1" noChangeArrowheads="1" noChangeShapeType="1" noTextEdit="1"/>
              </p:cNvSpPr>
              <p:nvPr/>
            </p:nvSpPr>
            <p:spPr>
              <a:xfrm>
                <a:off x="4823756" y="5531809"/>
                <a:ext cx="2172326" cy="492443"/>
              </a:xfrm>
              <a:prstGeom prst="rect">
                <a:avLst/>
              </a:prstGeom>
              <a:blipFill>
                <a:blip r:embed="rId4"/>
                <a:stretch>
                  <a:fillRect l="-3468" r="-2312" b="-15000"/>
                </a:stretch>
              </a:blipFill>
            </p:spPr>
            <p:txBody>
              <a:bodyPr/>
              <a:lstStyle/>
              <a:p>
                <a:r>
                  <a:rPr lang="en-US">
                    <a:noFill/>
                  </a:rPr>
                  <a:t> </a:t>
                </a:r>
              </a:p>
            </p:txBody>
          </p:sp>
        </mc:Fallback>
      </mc:AlternateContent>
      <p:sp>
        <p:nvSpPr>
          <p:cNvPr id="67" name="TextBox 66">
            <a:extLst>
              <a:ext uri="{FF2B5EF4-FFF2-40B4-BE49-F238E27FC236}">
                <a16:creationId xmlns:a16="http://schemas.microsoft.com/office/drawing/2014/main" id="{E3FA4B7C-E8DF-ACBC-368B-A6856D3D65A2}"/>
              </a:ext>
            </a:extLst>
          </p:cNvPr>
          <p:cNvSpPr txBox="1"/>
          <p:nvPr/>
        </p:nvSpPr>
        <p:spPr>
          <a:xfrm>
            <a:off x="7090518" y="5975934"/>
            <a:ext cx="2387225" cy="646331"/>
          </a:xfrm>
          <a:prstGeom prst="rect">
            <a:avLst/>
          </a:prstGeom>
          <a:noFill/>
        </p:spPr>
        <p:txBody>
          <a:bodyPr wrap="square" rtlCol="0">
            <a:spAutoFit/>
          </a:bodyPr>
          <a:lstStyle/>
          <a:p>
            <a:r>
              <a:rPr lang="en-US" dirty="0">
                <a:solidFill>
                  <a:schemeClr val="bg1"/>
                </a:solidFill>
              </a:rPr>
              <a:t>Rate of stochastic evolution of x</a:t>
            </a:r>
          </a:p>
        </p:txBody>
      </p:sp>
      <p:cxnSp>
        <p:nvCxnSpPr>
          <p:cNvPr id="68" name="Curved Connector 67">
            <a:extLst>
              <a:ext uri="{FF2B5EF4-FFF2-40B4-BE49-F238E27FC236}">
                <a16:creationId xmlns:a16="http://schemas.microsoft.com/office/drawing/2014/main" id="{43C47EF4-A93B-BE2C-E9CE-4D5836DE429E}"/>
              </a:ext>
            </a:extLst>
          </p:cNvPr>
          <p:cNvCxnSpPr>
            <a:cxnSpLocks/>
            <a:stCxn id="69" idx="5"/>
            <a:endCxn id="67" idx="1"/>
          </p:cNvCxnSpPr>
          <p:nvPr/>
        </p:nvCxnSpPr>
        <p:spPr>
          <a:xfrm rot="16200000" flipH="1">
            <a:off x="6556831" y="5765413"/>
            <a:ext cx="236074" cy="831299"/>
          </a:xfrm>
          <a:prstGeom prst="curvedConnector2">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FA34C941-0851-3161-8A95-5EC13D091E33}"/>
              </a:ext>
            </a:extLst>
          </p:cNvPr>
          <p:cNvSpPr/>
          <p:nvPr/>
        </p:nvSpPr>
        <p:spPr>
          <a:xfrm>
            <a:off x="5773986" y="5482335"/>
            <a:ext cx="568486"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90E9595F-92B6-63AB-B30B-BEE300340442}"/>
              </a:ext>
            </a:extLst>
          </p:cNvPr>
          <p:cNvSpPr txBox="1"/>
          <p:nvPr/>
        </p:nvSpPr>
        <p:spPr>
          <a:xfrm>
            <a:off x="9476744" y="6366431"/>
            <a:ext cx="2159566" cy="369332"/>
          </a:xfrm>
          <a:prstGeom prst="rect">
            <a:avLst/>
          </a:prstGeom>
          <a:noFill/>
        </p:spPr>
        <p:txBody>
          <a:bodyPr wrap="none" rtlCol="0">
            <a:spAutoFit/>
          </a:bodyPr>
          <a:lstStyle/>
          <a:p>
            <a:r>
              <a:rPr lang="en-US" dirty="0">
                <a:solidFill>
                  <a:schemeClr val="bg1"/>
                </a:solidFill>
              </a:rPr>
              <a:t>Hansen et al 2008</a:t>
            </a:r>
          </a:p>
        </p:txBody>
      </p: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9AF5867C-4142-503E-7C8A-A138BC21EA6F}"/>
                  </a:ext>
                </a:extLst>
              </p:cNvPr>
              <p:cNvSpPr txBox="1"/>
              <p:nvPr/>
            </p:nvSpPr>
            <p:spPr>
              <a:xfrm>
                <a:off x="1060463" y="5570582"/>
                <a:ext cx="264136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𝜃</m:t>
                      </m:r>
                      <m:d>
                        <m:dPr>
                          <m:ctrlPr>
                            <a:rPr lang="en-US" sz="3200" b="0" i="1" smtClean="0">
                              <a:solidFill>
                                <a:schemeClr val="bg1"/>
                              </a:solidFill>
                              <a:latin typeface="Cambria Math" panose="02040503050406030204" pitchFamily="18" charset="0"/>
                            </a:rPr>
                          </m:ctrlPr>
                        </m:dPr>
                        <m:e>
                          <m:r>
                            <a:rPr lang="en-US" sz="3200" b="0" i="1" smtClean="0">
                              <a:solidFill>
                                <a:schemeClr val="bg1"/>
                              </a:solidFill>
                              <a:latin typeface="Cambria Math" panose="02040503050406030204" pitchFamily="18" charset="0"/>
                            </a:rPr>
                            <m:t>𝑥</m:t>
                          </m:r>
                        </m:e>
                      </m:d>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𝑎</m:t>
                      </m:r>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𝑏𝑥</m:t>
                      </m:r>
                    </m:oMath>
                  </m:oMathPara>
                </a14:m>
                <a:endParaRPr lang="en-US" sz="3200" dirty="0">
                  <a:solidFill>
                    <a:schemeClr val="bg1"/>
                  </a:solidFill>
                </a:endParaRPr>
              </a:p>
            </p:txBody>
          </p:sp>
        </mc:Choice>
        <mc:Fallback xmlns="">
          <p:sp>
            <p:nvSpPr>
              <p:cNvPr id="75" name="TextBox 74">
                <a:extLst>
                  <a:ext uri="{FF2B5EF4-FFF2-40B4-BE49-F238E27FC236}">
                    <a16:creationId xmlns:a16="http://schemas.microsoft.com/office/drawing/2014/main" id="{9AF5867C-4142-503E-7C8A-A138BC21EA6F}"/>
                  </a:ext>
                </a:extLst>
              </p:cNvPr>
              <p:cNvSpPr txBox="1">
                <a:spLocks noRot="1" noChangeAspect="1" noMove="1" noResize="1" noEditPoints="1" noAdjustHandles="1" noChangeArrowheads="1" noChangeShapeType="1" noTextEdit="1"/>
              </p:cNvSpPr>
              <p:nvPr/>
            </p:nvSpPr>
            <p:spPr>
              <a:xfrm>
                <a:off x="1060463" y="5570582"/>
                <a:ext cx="2641364" cy="492443"/>
              </a:xfrm>
              <a:prstGeom prst="rect">
                <a:avLst/>
              </a:prstGeom>
              <a:blipFill>
                <a:blip r:embed="rId5"/>
                <a:stretch>
                  <a:fillRect l="-2871" r="-2392" b="-7500"/>
                </a:stretch>
              </a:blipFill>
            </p:spPr>
            <p:txBody>
              <a:bodyPr/>
              <a:lstStyle/>
              <a:p>
                <a:r>
                  <a:rPr lang="en-US">
                    <a:noFill/>
                  </a:rPr>
                  <a:t> </a:t>
                </a:r>
              </a:p>
            </p:txBody>
          </p:sp>
        </mc:Fallback>
      </mc:AlternateContent>
      <p:sp>
        <p:nvSpPr>
          <p:cNvPr id="76" name="TextBox 75">
            <a:extLst>
              <a:ext uri="{FF2B5EF4-FFF2-40B4-BE49-F238E27FC236}">
                <a16:creationId xmlns:a16="http://schemas.microsoft.com/office/drawing/2014/main" id="{44CC71C0-0A54-D05C-B461-4C5204A1C6A1}"/>
              </a:ext>
            </a:extLst>
          </p:cNvPr>
          <p:cNvSpPr txBox="1"/>
          <p:nvPr/>
        </p:nvSpPr>
        <p:spPr>
          <a:xfrm>
            <a:off x="1186774" y="5214021"/>
            <a:ext cx="2032929" cy="369332"/>
          </a:xfrm>
          <a:prstGeom prst="rect">
            <a:avLst/>
          </a:prstGeom>
          <a:noFill/>
        </p:spPr>
        <p:txBody>
          <a:bodyPr wrap="none" rtlCol="0">
            <a:spAutoFit/>
          </a:bodyPr>
          <a:lstStyle/>
          <a:p>
            <a:r>
              <a:rPr lang="en-US" dirty="0">
                <a:solidFill>
                  <a:schemeClr val="bg1"/>
                </a:solidFill>
              </a:rPr>
              <a:t>Linear regression</a:t>
            </a:r>
          </a:p>
        </p:txBody>
      </p:sp>
      <p:sp>
        <p:nvSpPr>
          <p:cNvPr id="2" name="TextBox 1">
            <a:extLst>
              <a:ext uri="{FF2B5EF4-FFF2-40B4-BE49-F238E27FC236}">
                <a16:creationId xmlns:a16="http://schemas.microsoft.com/office/drawing/2014/main" id="{3EAC3CF9-77F3-FCC8-947D-4BE1E7DA7F26}"/>
              </a:ext>
            </a:extLst>
          </p:cNvPr>
          <p:cNvSpPr txBox="1"/>
          <p:nvPr/>
        </p:nvSpPr>
        <p:spPr>
          <a:xfrm>
            <a:off x="8482371" y="5210434"/>
            <a:ext cx="3670712" cy="923330"/>
          </a:xfrm>
          <a:prstGeom prst="rect">
            <a:avLst/>
          </a:prstGeom>
          <a:solidFill>
            <a:schemeClr val="tx2">
              <a:lumMod val="50000"/>
            </a:schemeClr>
          </a:solidFill>
        </p:spPr>
        <p:txBody>
          <a:bodyPr wrap="square" rtlCol="0">
            <a:spAutoFit/>
          </a:bodyPr>
          <a:lstStyle/>
          <a:p>
            <a:r>
              <a:rPr lang="en-US" dirty="0">
                <a:solidFill>
                  <a:srgbClr val="FFFF00"/>
                </a:solidFill>
              </a:rPr>
              <a:t>The optimum for y is a function of x, which itself evolves stochastically</a:t>
            </a:r>
          </a:p>
        </p:txBody>
      </p:sp>
    </p:spTree>
    <p:extLst>
      <p:ext uri="{BB962C8B-B14F-4D97-AF65-F5344CB8AC3E}">
        <p14:creationId xmlns:p14="http://schemas.microsoft.com/office/powerpoint/2010/main" val="1812714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029BCAF-10EC-773D-8E65-15873CB608A9}"/>
            </a:ext>
          </a:extLst>
        </p:cNvPr>
        <p:cNvGrpSpPr/>
        <p:nvPr/>
      </p:nvGrpSpPr>
      <p:grpSpPr>
        <a:xfrm>
          <a:off x="0" y="0"/>
          <a:ext cx="0" cy="0"/>
          <a:chOff x="0" y="0"/>
          <a:chExt cx="0" cy="0"/>
        </a:xfrm>
      </p:grpSpPr>
      <p:sp>
        <p:nvSpPr>
          <p:cNvPr id="31" name="Rectangle 30">
            <a:extLst>
              <a:ext uri="{FF2B5EF4-FFF2-40B4-BE49-F238E27FC236}">
                <a16:creationId xmlns:a16="http://schemas.microsoft.com/office/drawing/2014/main" id="{E13A64AC-16A3-AF2A-1A72-570BA1506EB9}"/>
              </a:ext>
            </a:extLst>
          </p:cNvPr>
          <p:cNvSpPr>
            <a:spLocks/>
          </p:cNvSpPr>
          <p:nvPr/>
        </p:nvSpPr>
        <p:spPr>
          <a:xfrm>
            <a:off x="419725" y="285759"/>
            <a:ext cx="11302583" cy="6287145"/>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9" name="TextBox 38">
            <a:extLst>
              <a:ext uri="{FF2B5EF4-FFF2-40B4-BE49-F238E27FC236}">
                <a16:creationId xmlns:a16="http://schemas.microsoft.com/office/drawing/2014/main" id="{A69DE61D-557C-A080-A2AC-8EE0E148BB2F}"/>
              </a:ext>
            </a:extLst>
          </p:cNvPr>
          <p:cNvSpPr txBox="1">
            <a:spLocks/>
          </p:cNvSpPr>
          <p:nvPr/>
        </p:nvSpPr>
        <p:spPr>
          <a:xfrm>
            <a:off x="5159685" y="285096"/>
            <a:ext cx="2016899" cy="369332"/>
          </a:xfrm>
          <a:prstGeom prst="rect">
            <a:avLst/>
          </a:prstGeom>
          <a:noFill/>
        </p:spPr>
        <p:txBody>
          <a:bodyPr wrap="none" rtlCol="0">
            <a:spAutoFit/>
          </a:bodyPr>
          <a:lstStyle/>
          <a:p>
            <a:r>
              <a:rPr lang="en-US" dirty="0">
                <a:solidFill>
                  <a:schemeClr val="bg1"/>
                </a:solidFill>
              </a:rPr>
              <a:t>Regression Case</a:t>
            </a:r>
          </a:p>
        </p:txBody>
      </p:sp>
      <p:sp>
        <p:nvSpPr>
          <p:cNvPr id="21" name="Oval 20">
            <a:extLst>
              <a:ext uri="{FF2B5EF4-FFF2-40B4-BE49-F238E27FC236}">
                <a16:creationId xmlns:a16="http://schemas.microsoft.com/office/drawing/2014/main" id="{55AFE9F7-09A0-E0B8-ED27-04B8BCD7A47E}"/>
              </a:ext>
            </a:extLst>
          </p:cNvPr>
          <p:cNvSpPr>
            <a:spLocks/>
          </p:cNvSpPr>
          <p:nvPr/>
        </p:nvSpPr>
        <p:spPr>
          <a:xfrm>
            <a:off x="4868330" y="508452"/>
            <a:ext cx="568486"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9D5516A9-BA32-EAF8-85CF-760B4FC631F8}"/>
                  </a:ext>
                </a:extLst>
              </p:cNvPr>
              <p:cNvSpPr txBox="1">
                <a:spLocks/>
              </p:cNvSpPr>
              <p:nvPr/>
            </p:nvSpPr>
            <p:spPr>
              <a:xfrm>
                <a:off x="3196199" y="630899"/>
                <a:ext cx="6043641" cy="5312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𝑑𝑦</m:t>
                      </m:r>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ea typeface="Cambria Math" panose="02040503050406030204" pitchFamily="18" charset="0"/>
                        </a:rPr>
                        <m:t>𝛼</m:t>
                      </m:r>
                      <m:d>
                        <m:dPr>
                          <m:ctrlPr>
                            <a:rPr lang="en-US" sz="3200" b="0" i="1" smtClean="0">
                              <a:solidFill>
                                <a:schemeClr val="bg1"/>
                              </a:solidFill>
                              <a:latin typeface="Cambria Math" panose="02040503050406030204" pitchFamily="18" charset="0"/>
                              <a:ea typeface="Cambria Math" panose="02040503050406030204" pitchFamily="18" charset="0"/>
                            </a:rPr>
                          </m:ctrlPr>
                        </m:dPr>
                        <m:e>
                          <m:r>
                            <a:rPr lang="en-US" sz="3200" b="0" i="1" smtClean="0">
                              <a:solidFill>
                                <a:schemeClr val="bg1"/>
                              </a:solidFill>
                              <a:latin typeface="Cambria Math" panose="02040503050406030204" pitchFamily="18" charset="0"/>
                              <a:ea typeface="Cambria Math" panose="02040503050406030204" pitchFamily="18" charset="0"/>
                            </a:rPr>
                            <m:t>𝑦</m:t>
                          </m:r>
                          <m:r>
                            <a:rPr lang="en-US" sz="3200" b="0" i="1" smtClean="0">
                              <a:solidFill>
                                <a:schemeClr val="bg1"/>
                              </a:solidFill>
                              <a:latin typeface="Cambria Math" panose="02040503050406030204" pitchFamily="18" charset="0"/>
                              <a:ea typeface="Cambria Math" panose="02040503050406030204" pitchFamily="18" charset="0"/>
                            </a:rPr>
                            <m:t>(</m:t>
                          </m:r>
                          <m:r>
                            <a:rPr lang="en-US" sz="3200" b="0" i="1" smtClean="0">
                              <a:solidFill>
                                <a:schemeClr val="bg1"/>
                              </a:solidFill>
                              <a:latin typeface="Cambria Math" panose="02040503050406030204" pitchFamily="18" charset="0"/>
                              <a:ea typeface="Cambria Math" panose="02040503050406030204" pitchFamily="18" charset="0"/>
                            </a:rPr>
                            <m:t>𝑡</m:t>
                          </m:r>
                          <m:r>
                            <a:rPr lang="en-US" sz="3200" b="0" i="1" smtClean="0">
                              <a:solidFill>
                                <a:schemeClr val="bg1"/>
                              </a:solidFill>
                              <a:latin typeface="Cambria Math" panose="02040503050406030204" pitchFamily="18" charset="0"/>
                              <a:ea typeface="Cambria Math" panose="02040503050406030204" pitchFamily="18" charset="0"/>
                            </a:rPr>
                            <m:t>)−</m:t>
                          </m:r>
                          <m:r>
                            <a:rPr lang="en-US" sz="3200" b="0" i="1" smtClean="0">
                              <a:solidFill>
                                <a:schemeClr val="bg1"/>
                              </a:solidFill>
                              <a:latin typeface="Cambria Math" panose="02040503050406030204" pitchFamily="18" charset="0"/>
                              <a:ea typeface="Cambria Math" panose="02040503050406030204" pitchFamily="18" charset="0"/>
                            </a:rPr>
                            <m:t>𝜃</m:t>
                          </m:r>
                          <m:r>
                            <a:rPr lang="en-US" sz="3200" b="0" i="1" smtClean="0">
                              <a:solidFill>
                                <a:schemeClr val="bg1"/>
                              </a:solidFill>
                              <a:latin typeface="Cambria Math" panose="02040503050406030204" pitchFamily="18" charset="0"/>
                              <a:ea typeface="Cambria Math" panose="02040503050406030204" pitchFamily="18" charset="0"/>
                            </a:rPr>
                            <m:t>(</m:t>
                          </m:r>
                          <m:r>
                            <a:rPr lang="en-US" sz="3200" b="0" i="1" smtClean="0">
                              <a:solidFill>
                                <a:schemeClr val="bg1"/>
                              </a:solidFill>
                              <a:latin typeface="Cambria Math" panose="02040503050406030204" pitchFamily="18" charset="0"/>
                              <a:ea typeface="Cambria Math" panose="02040503050406030204" pitchFamily="18" charset="0"/>
                            </a:rPr>
                            <m:t>𝑥</m:t>
                          </m:r>
                          <m:r>
                            <a:rPr lang="en-US" sz="3200" b="0" i="1" smtClean="0">
                              <a:solidFill>
                                <a:schemeClr val="bg1"/>
                              </a:solidFill>
                              <a:latin typeface="Cambria Math" panose="02040503050406030204" pitchFamily="18" charset="0"/>
                              <a:ea typeface="Cambria Math" panose="02040503050406030204" pitchFamily="18" charset="0"/>
                            </a:rPr>
                            <m:t>)</m:t>
                          </m:r>
                        </m:e>
                      </m:d>
                      <m:r>
                        <a:rPr lang="en-US" sz="3200" b="0" i="1" smtClean="0">
                          <a:solidFill>
                            <a:schemeClr val="bg1"/>
                          </a:solidFill>
                          <a:latin typeface="Cambria Math" panose="02040503050406030204" pitchFamily="18" charset="0"/>
                          <a:ea typeface="Cambria Math" panose="02040503050406030204" pitchFamily="18" charset="0"/>
                        </a:rPr>
                        <m:t>𝑑𝑡</m:t>
                      </m:r>
                      <m:r>
                        <a:rPr lang="en-US" sz="3200" b="0" i="1" smtClean="0">
                          <a:solidFill>
                            <a:schemeClr val="bg1"/>
                          </a:solidFill>
                          <a:latin typeface="Cambria Math" panose="02040503050406030204" pitchFamily="18" charset="0"/>
                          <a:ea typeface="Cambria Math" panose="02040503050406030204" pitchFamily="18" charset="0"/>
                        </a:rPr>
                        <m:t>+</m:t>
                      </m:r>
                      <m:sSub>
                        <m:sSubPr>
                          <m:ctrlPr>
                            <a:rPr lang="en-US" sz="3200" b="0" i="1" smtClean="0">
                              <a:solidFill>
                                <a:schemeClr val="bg1"/>
                              </a:solidFill>
                              <a:latin typeface="Cambria Math" panose="02040503050406030204" pitchFamily="18" charset="0"/>
                              <a:ea typeface="Cambria Math" panose="02040503050406030204" pitchFamily="18" charset="0"/>
                            </a:rPr>
                          </m:ctrlPr>
                        </m:sSubPr>
                        <m:e>
                          <m:r>
                            <a:rPr lang="en-US" sz="3200" i="1">
                              <a:solidFill>
                                <a:schemeClr val="bg1"/>
                              </a:solidFill>
                              <a:latin typeface="Cambria Math" panose="02040503050406030204" pitchFamily="18" charset="0"/>
                              <a:ea typeface="Cambria Math" panose="02040503050406030204" pitchFamily="18" charset="0"/>
                            </a:rPr>
                            <m:t>𝜎</m:t>
                          </m:r>
                        </m:e>
                        <m:sub>
                          <m:r>
                            <a:rPr lang="en-US" sz="3200" b="0" i="1" smtClean="0">
                              <a:solidFill>
                                <a:schemeClr val="bg1"/>
                              </a:solidFill>
                              <a:latin typeface="Cambria Math" panose="02040503050406030204" pitchFamily="18" charset="0"/>
                              <a:ea typeface="Cambria Math" panose="02040503050406030204" pitchFamily="18" charset="0"/>
                            </a:rPr>
                            <m:t>𝑦</m:t>
                          </m:r>
                        </m:sub>
                      </m:sSub>
                      <m:r>
                        <a:rPr lang="en-US" sz="3200" b="0" i="1" smtClean="0">
                          <a:solidFill>
                            <a:schemeClr val="bg1"/>
                          </a:solidFill>
                          <a:latin typeface="Cambria Math" panose="02040503050406030204" pitchFamily="18" charset="0"/>
                          <a:ea typeface="Cambria Math" panose="02040503050406030204" pitchFamily="18" charset="0"/>
                        </a:rPr>
                        <m:t>𝑑𝑊</m:t>
                      </m:r>
                    </m:oMath>
                  </m:oMathPara>
                </a14:m>
                <a:endParaRPr lang="en-US" sz="3200" dirty="0">
                  <a:solidFill>
                    <a:schemeClr val="bg1"/>
                  </a:solidFill>
                </a:endParaRPr>
              </a:p>
            </p:txBody>
          </p:sp>
        </mc:Choice>
        <mc:Fallback xmlns="">
          <p:sp>
            <p:nvSpPr>
              <p:cNvPr id="45" name="TextBox 44">
                <a:extLst>
                  <a:ext uri="{FF2B5EF4-FFF2-40B4-BE49-F238E27FC236}">
                    <a16:creationId xmlns:a16="http://schemas.microsoft.com/office/drawing/2014/main" id="{9D5516A9-BA32-EAF8-85CF-760B4FC631F8}"/>
                  </a:ext>
                </a:extLst>
              </p:cNvPr>
              <p:cNvSpPr txBox="1">
                <a:spLocks noRot="1" noChangeAspect="1" noMove="1" noResize="1" noEditPoints="1" noAdjustHandles="1" noChangeArrowheads="1" noChangeShapeType="1" noTextEdit="1"/>
              </p:cNvSpPr>
              <p:nvPr/>
            </p:nvSpPr>
            <p:spPr>
              <a:xfrm>
                <a:off x="3196199" y="630899"/>
                <a:ext cx="6043641" cy="531299"/>
              </a:xfrm>
              <a:prstGeom prst="rect">
                <a:avLst/>
              </a:prstGeom>
              <a:blipFill>
                <a:blip r:embed="rId2"/>
                <a:stretch>
                  <a:fillRect l="-1677" r="-629" b="-25581"/>
                </a:stretch>
              </a:blipFill>
            </p:spPr>
            <p:txBody>
              <a:bodyPr/>
              <a:lstStyle/>
              <a:p>
                <a:r>
                  <a:rPr lang="en-US">
                    <a:noFill/>
                  </a:rPr>
                  <a:t> </a:t>
                </a:r>
              </a:p>
            </p:txBody>
          </p:sp>
        </mc:Fallback>
      </mc:AlternateContent>
      <p:sp>
        <p:nvSpPr>
          <p:cNvPr id="46" name="TextBox 45">
            <a:extLst>
              <a:ext uri="{FF2B5EF4-FFF2-40B4-BE49-F238E27FC236}">
                <a16:creationId xmlns:a16="http://schemas.microsoft.com/office/drawing/2014/main" id="{804A4A13-B8F2-DF9B-8378-639DE4E2FBDE}"/>
              </a:ext>
            </a:extLst>
          </p:cNvPr>
          <p:cNvSpPr txBox="1">
            <a:spLocks/>
          </p:cNvSpPr>
          <p:nvPr/>
        </p:nvSpPr>
        <p:spPr>
          <a:xfrm>
            <a:off x="701108" y="1140563"/>
            <a:ext cx="2343911" cy="369332"/>
          </a:xfrm>
          <a:prstGeom prst="rect">
            <a:avLst/>
          </a:prstGeom>
          <a:noFill/>
        </p:spPr>
        <p:txBody>
          <a:bodyPr wrap="none" rtlCol="0">
            <a:spAutoFit/>
          </a:bodyPr>
          <a:lstStyle/>
          <a:p>
            <a:r>
              <a:rPr lang="en-US" dirty="0">
                <a:solidFill>
                  <a:schemeClr val="bg1"/>
                </a:solidFill>
              </a:rPr>
              <a:t>Rate of adaptation</a:t>
            </a:r>
          </a:p>
        </p:txBody>
      </p:sp>
      <p:sp>
        <p:nvSpPr>
          <p:cNvPr id="47" name="TextBox 46">
            <a:extLst>
              <a:ext uri="{FF2B5EF4-FFF2-40B4-BE49-F238E27FC236}">
                <a16:creationId xmlns:a16="http://schemas.microsoft.com/office/drawing/2014/main" id="{E31C68F3-E762-43AF-5861-AE7A31C7AF11}"/>
              </a:ext>
            </a:extLst>
          </p:cNvPr>
          <p:cNvSpPr txBox="1">
            <a:spLocks/>
          </p:cNvSpPr>
          <p:nvPr/>
        </p:nvSpPr>
        <p:spPr>
          <a:xfrm>
            <a:off x="6230336" y="1701827"/>
            <a:ext cx="3850734" cy="369332"/>
          </a:xfrm>
          <a:prstGeom prst="rect">
            <a:avLst/>
          </a:prstGeom>
          <a:noFill/>
        </p:spPr>
        <p:txBody>
          <a:bodyPr wrap="none" rtlCol="0">
            <a:spAutoFit/>
          </a:bodyPr>
          <a:lstStyle/>
          <a:p>
            <a:r>
              <a:rPr lang="en-US" dirty="0">
                <a:solidFill>
                  <a:schemeClr val="bg1"/>
                </a:solidFill>
              </a:rPr>
              <a:t>Primary optima as a function of x</a:t>
            </a:r>
          </a:p>
        </p:txBody>
      </p:sp>
      <p:sp>
        <p:nvSpPr>
          <p:cNvPr id="48" name="TextBox 47">
            <a:extLst>
              <a:ext uri="{FF2B5EF4-FFF2-40B4-BE49-F238E27FC236}">
                <a16:creationId xmlns:a16="http://schemas.microsoft.com/office/drawing/2014/main" id="{A619ECE0-47BD-80EF-1752-AEDDE701C27E}"/>
              </a:ext>
            </a:extLst>
          </p:cNvPr>
          <p:cNvSpPr txBox="1">
            <a:spLocks/>
          </p:cNvSpPr>
          <p:nvPr/>
        </p:nvSpPr>
        <p:spPr>
          <a:xfrm>
            <a:off x="8436229" y="1069734"/>
            <a:ext cx="2387225" cy="646331"/>
          </a:xfrm>
          <a:prstGeom prst="rect">
            <a:avLst/>
          </a:prstGeom>
          <a:noFill/>
        </p:spPr>
        <p:txBody>
          <a:bodyPr wrap="square" rtlCol="0">
            <a:spAutoFit/>
          </a:bodyPr>
          <a:lstStyle/>
          <a:p>
            <a:r>
              <a:rPr lang="en-US" dirty="0">
                <a:solidFill>
                  <a:schemeClr val="bg1"/>
                </a:solidFill>
              </a:rPr>
              <a:t>Rate of stochastic evolution of y</a:t>
            </a:r>
          </a:p>
        </p:txBody>
      </p:sp>
      <p:cxnSp>
        <p:nvCxnSpPr>
          <p:cNvPr id="49" name="Curved Connector 48">
            <a:extLst>
              <a:ext uri="{FF2B5EF4-FFF2-40B4-BE49-F238E27FC236}">
                <a16:creationId xmlns:a16="http://schemas.microsoft.com/office/drawing/2014/main" id="{B41F701C-13B0-CC7C-B141-41F618EC74F3}"/>
              </a:ext>
            </a:extLst>
          </p:cNvPr>
          <p:cNvCxnSpPr>
            <a:cxnSpLocks/>
            <a:stCxn id="52" idx="4"/>
            <a:endCxn id="46" idx="3"/>
          </p:cNvCxnSpPr>
          <p:nvPr/>
        </p:nvCxnSpPr>
        <p:spPr>
          <a:xfrm rot="5400000">
            <a:off x="3849996" y="446625"/>
            <a:ext cx="73628" cy="1683581"/>
          </a:xfrm>
          <a:prstGeom prst="curvedConnector2">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urved Connector 49">
            <a:extLst>
              <a:ext uri="{FF2B5EF4-FFF2-40B4-BE49-F238E27FC236}">
                <a16:creationId xmlns:a16="http://schemas.microsoft.com/office/drawing/2014/main" id="{37ABF4AE-E608-A185-F293-5C83D22CC22C}"/>
              </a:ext>
            </a:extLst>
          </p:cNvPr>
          <p:cNvCxnSpPr>
            <a:cxnSpLocks/>
            <a:stCxn id="56" idx="4"/>
            <a:endCxn id="47" idx="1"/>
          </p:cNvCxnSpPr>
          <p:nvPr/>
        </p:nvCxnSpPr>
        <p:spPr>
          <a:xfrm rot="5400000">
            <a:off x="6076934" y="1355990"/>
            <a:ext cx="683906" cy="377101"/>
          </a:xfrm>
          <a:prstGeom prst="curvedConnector4">
            <a:avLst>
              <a:gd name="adj1" fmla="val 36499"/>
              <a:gd name="adj2" fmla="val 160620"/>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urved Connector 50">
            <a:extLst>
              <a:ext uri="{FF2B5EF4-FFF2-40B4-BE49-F238E27FC236}">
                <a16:creationId xmlns:a16="http://schemas.microsoft.com/office/drawing/2014/main" id="{1B1455B3-7EAD-9FB9-22FB-156A59793498}"/>
              </a:ext>
            </a:extLst>
          </p:cNvPr>
          <p:cNvCxnSpPr>
            <a:cxnSpLocks/>
            <a:stCxn id="55" idx="4"/>
            <a:endCxn id="48" idx="1"/>
          </p:cNvCxnSpPr>
          <p:nvPr/>
        </p:nvCxnSpPr>
        <p:spPr>
          <a:xfrm rot="16200000" flipH="1">
            <a:off x="8165436" y="1122106"/>
            <a:ext cx="260947" cy="280640"/>
          </a:xfrm>
          <a:prstGeom prst="curvedConnector2">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84CEA4C5-090C-4516-E247-52DC21E5AEAF}"/>
              </a:ext>
            </a:extLst>
          </p:cNvPr>
          <p:cNvSpPr>
            <a:spLocks/>
          </p:cNvSpPr>
          <p:nvPr/>
        </p:nvSpPr>
        <p:spPr>
          <a:xfrm>
            <a:off x="4444357" y="571279"/>
            <a:ext cx="568486"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Oval 54">
            <a:extLst>
              <a:ext uri="{FF2B5EF4-FFF2-40B4-BE49-F238E27FC236}">
                <a16:creationId xmlns:a16="http://schemas.microsoft.com/office/drawing/2014/main" id="{11353A74-464A-61AB-7713-1CEC45A7A4E2}"/>
              </a:ext>
            </a:extLst>
          </p:cNvPr>
          <p:cNvSpPr>
            <a:spLocks/>
          </p:cNvSpPr>
          <p:nvPr/>
        </p:nvSpPr>
        <p:spPr>
          <a:xfrm>
            <a:off x="7871346" y="451631"/>
            <a:ext cx="568486"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AAB8E3DE-9060-B7D5-1A71-18960946885A}"/>
              </a:ext>
            </a:extLst>
          </p:cNvPr>
          <p:cNvSpPr>
            <a:spLocks/>
          </p:cNvSpPr>
          <p:nvPr/>
        </p:nvSpPr>
        <p:spPr>
          <a:xfrm>
            <a:off x="6095998" y="522265"/>
            <a:ext cx="1022877"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E9637CFB-880F-5AAD-B000-302B739D3FE0}"/>
              </a:ext>
            </a:extLst>
          </p:cNvPr>
          <p:cNvSpPr>
            <a:spLocks/>
          </p:cNvSpPr>
          <p:nvPr/>
        </p:nvSpPr>
        <p:spPr>
          <a:xfrm>
            <a:off x="4404527" y="555525"/>
            <a:ext cx="525938"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F4119278-081A-C4C5-D368-57C01336993C}"/>
                  </a:ext>
                </a:extLst>
              </p:cNvPr>
              <p:cNvSpPr txBox="1">
                <a:spLocks/>
              </p:cNvSpPr>
              <p:nvPr/>
            </p:nvSpPr>
            <p:spPr>
              <a:xfrm>
                <a:off x="3170054" y="2291071"/>
                <a:ext cx="217232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𝑑𝑥</m:t>
                      </m:r>
                      <m:r>
                        <a:rPr lang="en-US" sz="3200" b="0" i="1" smtClean="0">
                          <a:solidFill>
                            <a:schemeClr val="bg1"/>
                          </a:solidFill>
                          <a:latin typeface="Cambria Math" panose="02040503050406030204" pitchFamily="18" charset="0"/>
                        </a:rPr>
                        <m:t>=</m:t>
                      </m:r>
                      <m:sSub>
                        <m:sSubPr>
                          <m:ctrlPr>
                            <a:rPr lang="en-US" sz="3200" i="1">
                              <a:solidFill>
                                <a:schemeClr val="bg1"/>
                              </a:solidFill>
                              <a:latin typeface="Cambria Math" panose="02040503050406030204" pitchFamily="18" charset="0"/>
                              <a:ea typeface="Cambria Math" panose="02040503050406030204" pitchFamily="18" charset="0"/>
                            </a:rPr>
                          </m:ctrlPr>
                        </m:sSubPr>
                        <m:e>
                          <m:r>
                            <a:rPr lang="en-US" sz="3200" i="1">
                              <a:solidFill>
                                <a:schemeClr val="bg1"/>
                              </a:solidFill>
                              <a:latin typeface="Cambria Math" panose="02040503050406030204" pitchFamily="18" charset="0"/>
                              <a:ea typeface="Cambria Math" panose="02040503050406030204" pitchFamily="18" charset="0"/>
                            </a:rPr>
                            <m:t>𝜎</m:t>
                          </m:r>
                        </m:e>
                        <m:sub>
                          <m:r>
                            <a:rPr lang="en-US" sz="3200" b="0" i="1" smtClean="0">
                              <a:solidFill>
                                <a:schemeClr val="bg1"/>
                              </a:solidFill>
                              <a:latin typeface="Cambria Math" panose="02040503050406030204" pitchFamily="18" charset="0"/>
                              <a:ea typeface="Cambria Math" panose="02040503050406030204" pitchFamily="18" charset="0"/>
                            </a:rPr>
                            <m:t>𝑥</m:t>
                          </m:r>
                        </m:sub>
                      </m:sSub>
                      <m:r>
                        <a:rPr lang="en-US" sz="3200" b="0" i="1" smtClean="0">
                          <a:solidFill>
                            <a:schemeClr val="bg1"/>
                          </a:solidFill>
                          <a:latin typeface="Cambria Math" panose="02040503050406030204" pitchFamily="18" charset="0"/>
                          <a:ea typeface="Cambria Math" panose="02040503050406030204" pitchFamily="18" charset="0"/>
                        </a:rPr>
                        <m:t>𝑑𝑊</m:t>
                      </m:r>
                    </m:oMath>
                  </m:oMathPara>
                </a14:m>
                <a:endParaRPr lang="en-US" sz="3200" dirty="0">
                  <a:solidFill>
                    <a:schemeClr val="bg1"/>
                  </a:solidFill>
                </a:endParaRPr>
              </a:p>
            </p:txBody>
          </p:sp>
        </mc:Choice>
        <mc:Fallback xmlns="">
          <p:sp>
            <p:nvSpPr>
              <p:cNvPr id="65" name="TextBox 64">
                <a:extLst>
                  <a:ext uri="{FF2B5EF4-FFF2-40B4-BE49-F238E27FC236}">
                    <a16:creationId xmlns:a16="http://schemas.microsoft.com/office/drawing/2014/main" id="{F4119278-081A-C4C5-D368-57C01336993C}"/>
                  </a:ext>
                </a:extLst>
              </p:cNvPr>
              <p:cNvSpPr txBox="1">
                <a:spLocks noRot="1" noChangeAspect="1" noMove="1" noResize="1" noEditPoints="1" noAdjustHandles="1" noChangeArrowheads="1" noChangeShapeType="1" noTextEdit="1"/>
              </p:cNvSpPr>
              <p:nvPr/>
            </p:nvSpPr>
            <p:spPr>
              <a:xfrm>
                <a:off x="3170054" y="2291071"/>
                <a:ext cx="2172326" cy="492443"/>
              </a:xfrm>
              <a:prstGeom prst="rect">
                <a:avLst/>
              </a:prstGeom>
              <a:blipFill>
                <a:blip r:embed="rId3"/>
                <a:stretch>
                  <a:fillRect l="-3488" r="-2907" b="-15000"/>
                </a:stretch>
              </a:blipFill>
            </p:spPr>
            <p:txBody>
              <a:bodyPr/>
              <a:lstStyle/>
              <a:p>
                <a:r>
                  <a:rPr lang="en-US">
                    <a:noFill/>
                  </a:rPr>
                  <a:t> </a:t>
                </a:r>
              </a:p>
            </p:txBody>
          </p:sp>
        </mc:Fallback>
      </mc:AlternateContent>
      <p:sp>
        <p:nvSpPr>
          <p:cNvPr id="67" name="TextBox 66">
            <a:extLst>
              <a:ext uri="{FF2B5EF4-FFF2-40B4-BE49-F238E27FC236}">
                <a16:creationId xmlns:a16="http://schemas.microsoft.com/office/drawing/2014/main" id="{A5414DF3-ABC7-A01D-48E6-1A93E20B7272}"/>
              </a:ext>
            </a:extLst>
          </p:cNvPr>
          <p:cNvSpPr txBox="1">
            <a:spLocks/>
          </p:cNvSpPr>
          <p:nvPr/>
        </p:nvSpPr>
        <p:spPr>
          <a:xfrm>
            <a:off x="5436816" y="2735196"/>
            <a:ext cx="2387225" cy="646331"/>
          </a:xfrm>
          <a:prstGeom prst="rect">
            <a:avLst/>
          </a:prstGeom>
          <a:noFill/>
        </p:spPr>
        <p:txBody>
          <a:bodyPr wrap="square" rtlCol="0">
            <a:spAutoFit/>
          </a:bodyPr>
          <a:lstStyle/>
          <a:p>
            <a:r>
              <a:rPr lang="en-US" dirty="0">
                <a:solidFill>
                  <a:schemeClr val="bg1"/>
                </a:solidFill>
              </a:rPr>
              <a:t>Rate of stochastic evolution of x</a:t>
            </a:r>
          </a:p>
        </p:txBody>
      </p:sp>
      <p:cxnSp>
        <p:nvCxnSpPr>
          <p:cNvPr id="68" name="Curved Connector 67">
            <a:extLst>
              <a:ext uri="{FF2B5EF4-FFF2-40B4-BE49-F238E27FC236}">
                <a16:creationId xmlns:a16="http://schemas.microsoft.com/office/drawing/2014/main" id="{914311E9-3D8C-22B2-E397-0922D1B1163A}"/>
              </a:ext>
            </a:extLst>
          </p:cNvPr>
          <p:cNvCxnSpPr>
            <a:cxnSpLocks/>
            <a:stCxn id="69" idx="5"/>
            <a:endCxn id="67" idx="1"/>
          </p:cNvCxnSpPr>
          <p:nvPr/>
        </p:nvCxnSpPr>
        <p:spPr>
          <a:xfrm rot="16200000" flipH="1">
            <a:off x="4903129" y="2524675"/>
            <a:ext cx="236074" cy="831299"/>
          </a:xfrm>
          <a:prstGeom prst="curvedConnector2">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F3CDF05-A842-AFD8-1D3C-14E688910445}"/>
              </a:ext>
            </a:extLst>
          </p:cNvPr>
          <p:cNvSpPr>
            <a:spLocks/>
          </p:cNvSpPr>
          <p:nvPr/>
        </p:nvSpPr>
        <p:spPr>
          <a:xfrm>
            <a:off x="4120284" y="2241597"/>
            <a:ext cx="568486"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A4A6C13C-3D99-CEF5-6B57-65C4A9E5902A}"/>
              </a:ext>
            </a:extLst>
          </p:cNvPr>
          <p:cNvSpPr txBox="1">
            <a:spLocks/>
          </p:cNvSpPr>
          <p:nvPr/>
        </p:nvSpPr>
        <p:spPr>
          <a:xfrm>
            <a:off x="9629841" y="6196453"/>
            <a:ext cx="2159566" cy="369332"/>
          </a:xfrm>
          <a:prstGeom prst="rect">
            <a:avLst/>
          </a:prstGeom>
          <a:noFill/>
        </p:spPr>
        <p:txBody>
          <a:bodyPr wrap="none" rtlCol="0">
            <a:spAutoFit/>
          </a:bodyPr>
          <a:lstStyle/>
          <a:p>
            <a:r>
              <a:rPr lang="en-US" dirty="0">
                <a:solidFill>
                  <a:schemeClr val="bg1"/>
                </a:solidFill>
              </a:rPr>
              <a:t>Hansen et al 2008</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65FCC6B-4D2C-51DE-1D93-5C7A65FE4F7A}"/>
                  </a:ext>
                </a:extLst>
              </p:cNvPr>
              <p:cNvSpPr txBox="1">
                <a:spLocks/>
              </p:cNvSpPr>
              <p:nvPr/>
            </p:nvSpPr>
            <p:spPr>
              <a:xfrm>
                <a:off x="3034121" y="3689860"/>
                <a:ext cx="5753242" cy="11104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𝐸</m:t>
                      </m:r>
                      <m:d>
                        <m:dPr>
                          <m:begChr m:val="["/>
                          <m:endChr m:val="]"/>
                          <m:ctrlPr>
                            <a:rPr lang="en-US" sz="3200" b="0" i="1" smtClean="0">
                              <a:solidFill>
                                <a:schemeClr val="bg1"/>
                              </a:solidFill>
                              <a:latin typeface="Cambria Math" panose="02040503050406030204" pitchFamily="18" charset="0"/>
                            </a:rPr>
                          </m:ctrlPr>
                        </m:dPr>
                        <m:e>
                          <m:r>
                            <a:rPr lang="en-US" sz="3200" b="0" i="1" smtClean="0">
                              <a:solidFill>
                                <a:schemeClr val="bg1"/>
                              </a:solidFill>
                              <a:latin typeface="Cambria Math" panose="02040503050406030204" pitchFamily="18" charset="0"/>
                            </a:rPr>
                            <m:t>𝑦</m:t>
                          </m:r>
                        </m:e>
                        <m:e>
                          <m:r>
                            <a:rPr lang="en-US" sz="3200" b="0" i="1" smtClean="0">
                              <a:solidFill>
                                <a:schemeClr val="bg1"/>
                              </a:solidFill>
                              <a:latin typeface="Cambria Math" panose="02040503050406030204" pitchFamily="18" charset="0"/>
                            </a:rPr>
                            <m:t>𝑥</m:t>
                          </m:r>
                        </m:e>
                      </m:d>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𝑘</m:t>
                      </m:r>
                      <m:r>
                        <a:rPr lang="en-US" sz="3200" b="0" i="1" smtClean="0">
                          <a:solidFill>
                            <a:schemeClr val="bg1"/>
                          </a:solidFill>
                          <a:latin typeface="Cambria Math" panose="02040503050406030204" pitchFamily="18" charset="0"/>
                        </a:rPr>
                        <m:t>+</m:t>
                      </m:r>
                      <m:d>
                        <m:dPr>
                          <m:ctrlPr>
                            <a:rPr lang="en-US" sz="3200" b="0" i="1" smtClean="0">
                              <a:solidFill>
                                <a:schemeClr val="bg1"/>
                              </a:solidFill>
                              <a:latin typeface="Cambria Math" panose="02040503050406030204" pitchFamily="18" charset="0"/>
                            </a:rPr>
                          </m:ctrlPr>
                        </m:dPr>
                        <m:e>
                          <m:r>
                            <a:rPr lang="en-US" sz="3200" i="1" smtClean="0">
                              <a:solidFill>
                                <a:schemeClr val="bg1"/>
                              </a:solidFill>
                              <a:latin typeface="Cambria Math" panose="02040503050406030204" pitchFamily="18" charset="0"/>
                            </a:rPr>
                            <m:t>1−</m:t>
                          </m:r>
                          <m:f>
                            <m:fPr>
                              <m:ctrlPr>
                                <a:rPr lang="en-US" sz="3200" b="0" i="1" smtClean="0">
                                  <a:solidFill>
                                    <a:schemeClr val="bg1"/>
                                  </a:solidFill>
                                  <a:latin typeface="Cambria Math" panose="02040503050406030204" pitchFamily="18" charset="0"/>
                                </a:rPr>
                              </m:ctrlPr>
                            </m:fPr>
                            <m:num>
                              <m:r>
                                <a:rPr lang="en-US" sz="3200" i="1">
                                  <a:solidFill>
                                    <a:schemeClr val="bg1"/>
                                  </a:solidFill>
                                  <a:latin typeface="Cambria Math" panose="02040503050406030204" pitchFamily="18" charset="0"/>
                                </a:rPr>
                                <m:t>1−</m:t>
                              </m:r>
                              <m:sSup>
                                <m:sSupPr>
                                  <m:ctrlPr>
                                    <a:rPr lang="en-US" sz="3200" i="1">
                                      <a:solidFill>
                                        <a:schemeClr val="bg1"/>
                                      </a:solidFill>
                                      <a:latin typeface="Cambria Math" panose="02040503050406030204" pitchFamily="18" charset="0"/>
                                    </a:rPr>
                                  </m:ctrlPr>
                                </m:sSupPr>
                                <m:e>
                                  <m:r>
                                    <a:rPr lang="en-US" sz="3200" i="1">
                                      <a:solidFill>
                                        <a:schemeClr val="bg1"/>
                                      </a:solidFill>
                                      <a:latin typeface="Cambria Math" panose="02040503050406030204" pitchFamily="18" charset="0"/>
                                    </a:rPr>
                                    <m:t>𝑒</m:t>
                                  </m:r>
                                </m:e>
                                <m:sup>
                                  <m:r>
                                    <a:rPr lang="en-US" sz="3200" i="1">
                                      <a:solidFill>
                                        <a:schemeClr val="bg1"/>
                                      </a:solidFill>
                                      <a:latin typeface="Cambria Math" panose="02040503050406030204" pitchFamily="18" charset="0"/>
                                    </a:rPr>
                                    <m:t>−</m:t>
                                  </m:r>
                                  <m:r>
                                    <a:rPr lang="en-US" sz="3200" i="1">
                                      <a:solidFill>
                                        <a:schemeClr val="bg1"/>
                                      </a:solidFill>
                                      <a:latin typeface="Cambria Math" panose="02040503050406030204" pitchFamily="18" charset="0"/>
                                      <a:ea typeface="Cambria Math" panose="02040503050406030204" pitchFamily="18" charset="0"/>
                                    </a:rPr>
                                    <m:t>𝛼</m:t>
                                  </m:r>
                                  <m:r>
                                    <a:rPr lang="en-US" sz="3200" i="1">
                                      <a:solidFill>
                                        <a:schemeClr val="bg1"/>
                                      </a:solidFill>
                                      <a:latin typeface="Cambria Math" panose="02040503050406030204" pitchFamily="18" charset="0"/>
                                      <a:ea typeface="Cambria Math" panose="02040503050406030204" pitchFamily="18" charset="0"/>
                                    </a:rPr>
                                    <m:t>𝑡</m:t>
                                  </m:r>
                                </m:sup>
                              </m:sSup>
                            </m:num>
                            <m:den>
                              <m:r>
                                <a:rPr lang="en-US" sz="3200" i="1">
                                  <a:solidFill>
                                    <a:schemeClr val="bg1"/>
                                  </a:solidFill>
                                  <a:latin typeface="Cambria Math" panose="02040503050406030204" pitchFamily="18" charset="0"/>
                                  <a:ea typeface="Cambria Math" panose="02040503050406030204" pitchFamily="18" charset="0"/>
                                </a:rPr>
                                <m:t>𝛼</m:t>
                              </m:r>
                              <m:r>
                                <a:rPr lang="en-US" sz="3200" b="0" i="1" smtClean="0">
                                  <a:solidFill>
                                    <a:schemeClr val="bg1"/>
                                  </a:solidFill>
                                  <a:latin typeface="Cambria Math" panose="02040503050406030204" pitchFamily="18" charset="0"/>
                                  <a:ea typeface="Cambria Math" panose="02040503050406030204" pitchFamily="18" charset="0"/>
                                </a:rPr>
                                <m:t>𝑡</m:t>
                              </m:r>
                            </m:den>
                          </m:f>
                        </m:e>
                      </m:d>
                      <m:r>
                        <a:rPr lang="en-US" sz="3200" b="0" i="1" smtClean="0">
                          <a:solidFill>
                            <a:schemeClr val="bg1"/>
                          </a:solidFill>
                          <a:latin typeface="Cambria Math" panose="02040503050406030204" pitchFamily="18" charset="0"/>
                          <a:ea typeface="Cambria Math" panose="02040503050406030204" pitchFamily="18" charset="0"/>
                        </a:rPr>
                        <m:t>𝑏𝑥</m:t>
                      </m:r>
                    </m:oMath>
                  </m:oMathPara>
                </a14:m>
                <a:endParaRPr lang="en-US" sz="3200" dirty="0">
                  <a:solidFill>
                    <a:schemeClr val="bg1"/>
                  </a:solidFill>
                </a:endParaRPr>
              </a:p>
            </p:txBody>
          </p:sp>
        </mc:Choice>
        <mc:Fallback xmlns="">
          <p:sp>
            <p:nvSpPr>
              <p:cNvPr id="2" name="TextBox 1">
                <a:extLst>
                  <a:ext uri="{FF2B5EF4-FFF2-40B4-BE49-F238E27FC236}">
                    <a16:creationId xmlns:a16="http://schemas.microsoft.com/office/drawing/2014/main" id="{165FCC6B-4D2C-51DE-1D93-5C7A65FE4F7A}"/>
                  </a:ext>
                </a:extLst>
              </p:cNvPr>
              <p:cNvSpPr txBox="1">
                <a:spLocks noRot="1" noChangeAspect="1" noMove="1" noResize="1" noEditPoints="1" noAdjustHandles="1" noChangeArrowheads="1" noChangeShapeType="1" noTextEdit="1"/>
              </p:cNvSpPr>
              <p:nvPr/>
            </p:nvSpPr>
            <p:spPr>
              <a:xfrm>
                <a:off x="3034121" y="3689860"/>
                <a:ext cx="5753242" cy="1110497"/>
              </a:xfrm>
              <a:prstGeom prst="rect">
                <a:avLst/>
              </a:prstGeom>
              <a:blipFill>
                <a:blip r:embed="rId4"/>
                <a:stretch>
                  <a:fillRect l="-1104" r="-883"/>
                </a:stretch>
              </a:blipFill>
            </p:spPr>
            <p:txBody>
              <a:bodyPr/>
              <a:lstStyle/>
              <a:p>
                <a:r>
                  <a:rPr lang="en-US">
                    <a:noFill/>
                  </a:rPr>
                  <a:t> </a:t>
                </a:r>
              </a:p>
            </p:txBody>
          </p:sp>
        </mc:Fallback>
      </mc:AlternateContent>
      <p:sp>
        <p:nvSpPr>
          <p:cNvPr id="14" name="Oval 13">
            <a:extLst>
              <a:ext uri="{FF2B5EF4-FFF2-40B4-BE49-F238E27FC236}">
                <a16:creationId xmlns:a16="http://schemas.microsoft.com/office/drawing/2014/main" id="{4A845964-A619-A78D-718F-38697C033AB8}"/>
              </a:ext>
            </a:extLst>
          </p:cNvPr>
          <p:cNvSpPr>
            <a:spLocks/>
          </p:cNvSpPr>
          <p:nvPr/>
        </p:nvSpPr>
        <p:spPr>
          <a:xfrm>
            <a:off x="7923308" y="3880988"/>
            <a:ext cx="568486"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070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118C00E-09A5-368D-CF6C-D0114C4624CB}"/>
            </a:ext>
          </a:extLst>
        </p:cNvPr>
        <p:cNvGrpSpPr/>
        <p:nvPr/>
      </p:nvGrpSpPr>
      <p:grpSpPr>
        <a:xfrm>
          <a:off x="0" y="0"/>
          <a:ext cx="0" cy="0"/>
          <a:chOff x="0" y="0"/>
          <a:chExt cx="0" cy="0"/>
        </a:xfrm>
      </p:grpSpPr>
      <p:sp>
        <p:nvSpPr>
          <p:cNvPr id="31" name="Rectangle 30">
            <a:extLst>
              <a:ext uri="{FF2B5EF4-FFF2-40B4-BE49-F238E27FC236}">
                <a16:creationId xmlns:a16="http://schemas.microsoft.com/office/drawing/2014/main" id="{3EECBEAF-52BC-D748-AF7C-60D2BE3213B1}"/>
              </a:ext>
            </a:extLst>
          </p:cNvPr>
          <p:cNvSpPr>
            <a:spLocks/>
          </p:cNvSpPr>
          <p:nvPr/>
        </p:nvSpPr>
        <p:spPr>
          <a:xfrm>
            <a:off x="419725" y="285759"/>
            <a:ext cx="11302583" cy="6287145"/>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9" name="TextBox 38">
            <a:extLst>
              <a:ext uri="{FF2B5EF4-FFF2-40B4-BE49-F238E27FC236}">
                <a16:creationId xmlns:a16="http://schemas.microsoft.com/office/drawing/2014/main" id="{38AD89CA-E442-B744-F1D6-5D226C8F7A6E}"/>
              </a:ext>
            </a:extLst>
          </p:cNvPr>
          <p:cNvSpPr txBox="1">
            <a:spLocks/>
          </p:cNvSpPr>
          <p:nvPr/>
        </p:nvSpPr>
        <p:spPr>
          <a:xfrm>
            <a:off x="5159685" y="285096"/>
            <a:ext cx="2016899" cy="369332"/>
          </a:xfrm>
          <a:prstGeom prst="rect">
            <a:avLst/>
          </a:prstGeom>
          <a:noFill/>
        </p:spPr>
        <p:txBody>
          <a:bodyPr wrap="none" rtlCol="0">
            <a:spAutoFit/>
          </a:bodyPr>
          <a:lstStyle/>
          <a:p>
            <a:r>
              <a:rPr lang="en-US" dirty="0">
                <a:solidFill>
                  <a:schemeClr val="bg1"/>
                </a:solidFill>
              </a:rPr>
              <a:t>Regression Case</a:t>
            </a:r>
          </a:p>
        </p:txBody>
      </p:sp>
      <p:sp>
        <p:nvSpPr>
          <p:cNvPr id="21" name="Oval 20">
            <a:extLst>
              <a:ext uri="{FF2B5EF4-FFF2-40B4-BE49-F238E27FC236}">
                <a16:creationId xmlns:a16="http://schemas.microsoft.com/office/drawing/2014/main" id="{D724A39B-40E3-EC63-F2C9-9B29929CEFF2}"/>
              </a:ext>
            </a:extLst>
          </p:cNvPr>
          <p:cNvSpPr>
            <a:spLocks/>
          </p:cNvSpPr>
          <p:nvPr/>
        </p:nvSpPr>
        <p:spPr>
          <a:xfrm>
            <a:off x="4868330" y="508452"/>
            <a:ext cx="568486"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9BDE1800-1226-053C-EFD4-576AD2D1202F}"/>
                  </a:ext>
                </a:extLst>
              </p:cNvPr>
              <p:cNvSpPr txBox="1">
                <a:spLocks/>
              </p:cNvSpPr>
              <p:nvPr/>
            </p:nvSpPr>
            <p:spPr>
              <a:xfrm>
                <a:off x="3196199" y="630899"/>
                <a:ext cx="6043641" cy="5312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𝑑𝑦</m:t>
                      </m:r>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ea typeface="Cambria Math" panose="02040503050406030204" pitchFamily="18" charset="0"/>
                        </a:rPr>
                        <m:t>𝛼</m:t>
                      </m:r>
                      <m:d>
                        <m:dPr>
                          <m:ctrlPr>
                            <a:rPr lang="en-US" sz="3200" b="0" i="1" smtClean="0">
                              <a:solidFill>
                                <a:schemeClr val="bg1"/>
                              </a:solidFill>
                              <a:latin typeface="Cambria Math" panose="02040503050406030204" pitchFamily="18" charset="0"/>
                              <a:ea typeface="Cambria Math" panose="02040503050406030204" pitchFamily="18" charset="0"/>
                            </a:rPr>
                          </m:ctrlPr>
                        </m:dPr>
                        <m:e>
                          <m:r>
                            <a:rPr lang="en-US" sz="3200" b="0" i="1" smtClean="0">
                              <a:solidFill>
                                <a:schemeClr val="bg1"/>
                              </a:solidFill>
                              <a:latin typeface="Cambria Math" panose="02040503050406030204" pitchFamily="18" charset="0"/>
                              <a:ea typeface="Cambria Math" panose="02040503050406030204" pitchFamily="18" charset="0"/>
                            </a:rPr>
                            <m:t>𝑦</m:t>
                          </m:r>
                          <m:r>
                            <a:rPr lang="en-US" sz="3200" b="0" i="1" smtClean="0">
                              <a:solidFill>
                                <a:schemeClr val="bg1"/>
                              </a:solidFill>
                              <a:latin typeface="Cambria Math" panose="02040503050406030204" pitchFamily="18" charset="0"/>
                              <a:ea typeface="Cambria Math" panose="02040503050406030204" pitchFamily="18" charset="0"/>
                            </a:rPr>
                            <m:t>(</m:t>
                          </m:r>
                          <m:r>
                            <a:rPr lang="en-US" sz="3200" b="0" i="1" smtClean="0">
                              <a:solidFill>
                                <a:schemeClr val="bg1"/>
                              </a:solidFill>
                              <a:latin typeface="Cambria Math" panose="02040503050406030204" pitchFamily="18" charset="0"/>
                              <a:ea typeface="Cambria Math" panose="02040503050406030204" pitchFamily="18" charset="0"/>
                            </a:rPr>
                            <m:t>𝑡</m:t>
                          </m:r>
                          <m:r>
                            <a:rPr lang="en-US" sz="3200" b="0" i="1" smtClean="0">
                              <a:solidFill>
                                <a:schemeClr val="bg1"/>
                              </a:solidFill>
                              <a:latin typeface="Cambria Math" panose="02040503050406030204" pitchFamily="18" charset="0"/>
                              <a:ea typeface="Cambria Math" panose="02040503050406030204" pitchFamily="18" charset="0"/>
                            </a:rPr>
                            <m:t>)−</m:t>
                          </m:r>
                          <m:r>
                            <a:rPr lang="en-US" sz="3200" b="0" i="1" smtClean="0">
                              <a:solidFill>
                                <a:schemeClr val="bg1"/>
                              </a:solidFill>
                              <a:latin typeface="Cambria Math" panose="02040503050406030204" pitchFamily="18" charset="0"/>
                              <a:ea typeface="Cambria Math" panose="02040503050406030204" pitchFamily="18" charset="0"/>
                            </a:rPr>
                            <m:t>𝜃</m:t>
                          </m:r>
                          <m:r>
                            <a:rPr lang="en-US" sz="3200" b="0" i="1" smtClean="0">
                              <a:solidFill>
                                <a:schemeClr val="bg1"/>
                              </a:solidFill>
                              <a:latin typeface="Cambria Math" panose="02040503050406030204" pitchFamily="18" charset="0"/>
                              <a:ea typeface="Cambria Math" panose="02040503050406030204" pitchFamily="18" charset="0"/>
                            </a:rPr>
                            <m:t>(</m:t>
                          </m:r>
                          <m:r>
                            <a:rPr lang="en-US" sz="3200" b="0" i="1" smtClean="0">
                              <a:solidFill>
                                <a:schemeClr val="bg1"/>
                              </a:solidFill>
                              <a:latin typeface="Cambria Math" panose="02040503050406030204" pitchFamily="18" charset="0"/>
                              <a:ea typeface="Cambria Math" panose="02040503050406030204" pitchFamily="18" charset="0"/>
                            </a:rPr>
                            <m:t>𝑥</m:t>
                          </m:r>
                          <m:r>
                            <a:rPr lang="en-US" sz="3200" b="0" i="1" smtClean="0">
                              <a:solidFill>
                                <a:schemeClr val="bg1"/>
                              </a:solidFill>
                              <a:latin typeface="Cambria Math" panose="02040503050406030204" pitchFamily="18" charset="0"/>
                              <a:ea typeface="Cambria Math" panose="02040503050406030204" pitchFamily="18" charset="0"/>
                            </a:rPr>
                            <m:t>)</m:t>
                          </m:r>
                        </m:e>
                      </m:d>
                      <m:r>
                        <a:rPr lang="en-US" sz="3200" b="0" i="1" smtClean="0">
                          <a:solidFill>
                            <a:schemeClr val="bg1"/>
                          </a:solidFill>
                          <a:latin typeface="Cambria Math" panose="02040503050406030204" pitchFamily="18" charset="0"/>
                          <a:ea typeface="Cambria Math" panose="02040503050406030204" pitchFamily="18" charset="0"/>
                        </a:rPr>
                        <m:t>𝑑𝑡</m:t>
                      </m:r>
                      <m:r>
                        <a:rPr lang="en-US" sz="3200" b="0" i="1" smtClean="0">
                          <a:solidFill>
                            <a:schemeClr val="bg1"/>
                          </a:solidFill>
                          <a:latin typeface="Cambria Math" panose="02040503050406030204" pitchFamily="18" charset="0"/>
                          <a:ea typeface="Cambria Math" panose="02040503050406030204" pitchFamily="18" charset="0"/>
                        </a:rPr>
                        <m:t>+</m:t>
                      </m:r>
                      <m:sSub>
                        <m:sSubPr>
                          <m:ctrlPr>
                            <a:rPr lang="en-US" sz="3200" b="0" i="1" smtClean="0">
                              <a:solidFill>
                                <a:schemeClr val="bg1"/>
                              </a:solidFill>
                              <a:latin typeface="Cambria Math" panose="02040503050406030204" pitchFamily="18" charset="0"/>
                              <a:ea typeface="Cambria Math" panose="02040503050406030204" pitchFamily="18" charset="0"/>
                            </a:rPr>
                          </m:ctrlPr>
                        </m:sSubPr>
                        <m:e>
                          <m:r>
                            <a:rPr lang="en-US" sz="3200" i="1">
                              <a:solidFill>
                                <a:schemeClr val="bg1"/>
                              </a:solidFill>
                              <a:latin typeface="Cambria Math" panose="02040503050406030204" pitchFamily="18" charset="0"/>
                              <a:ea typeface="Cambria Math" panose="02040503050406030204" pitchFamily="18" charset="0"/>
                            </a:rPr>
                            <m:t>𝜎</m:t>
                          </m:r>
                        </m:e>
                        <m:sub>
                          <m:r>
                            <a:rPr lang="en-US" sz="3200" b="0" i="1" smtClean="0">
                              <a:solidFill>
                                <a:schemeClr val="bg1"/>
                              </a:solidFill>
                              <a:latin typeface="Cambria Math" panose="02040503050406030204" pitchFamily="18" charset="0"/>
                              <a:ea typeface="Cambria Math" panose="02040503050406030204" pitchFamily="18" charset="0"/>
                            </a:rPr>
                            <m:t>𝑦</m:t>
                          </m:r>
                        </m:sub>
                      </m:sSub>
                      <m:r>
                        <a:rPr lang="en-US" sz="3200" b="0" i="1" smtClean="0">
                          <a:solidFill>
                            <a:schemeClr val="bg1"/>
                          </a:solidFill>
                          <a:latin typeface="Cambria Math" panose="02040503050406030204" pitchFamily="18" charset="0"/>
                          <a:ea typeface="Cambria Math" panose="02040503050406030204" pitchFamily="18" charset="0"/>
                        </a:rPr>
                        <m:t>𝑑𝑊</m:t>
                      </m:r>
                    </m:oMath>
                  </m:oMathPara>
                </a14:m>
                <a:endParaRPr lang="en-US" sz="3200" dirty="0">
                  <a:solidFill>
                    <a:schemeClr val="bg1"/>
                  </a:solidFill>
                </a:endParaRPr>
              </a:p>
            </p:txBody>
          </p:sp>
        </mc:Choice>
        <mc:Fallback xmlns="">
          <p:sp>
            <p:nvSpPr>
              <p:cNvPr id="45" name="TextBox 44">
                <a:extLst>
                  <a:ext uri="{FF2B5EF4-FFF2-40B4-BE49-F238E27FC236}">
                    <a16:creationId xmlns:a16="http://schemas.microsoft.com/office/drawing/2014/main" id="{9BDE1800-1226-053C-EFD4-576AD2D1202F}"/>
                  </a:ext>
                </a:extLst>
              </p:cNvPr>
              <p:cNvSpPr txBox="1">
                <a:spLocks noRot="1" noChangeAspect="1" noMove="1" noResize="1" noEditPoints="1" noAdjustHandles="1" noChangeArrowheads="1" noChangeShapeType="1" noTextEdit="1"/>
              </p:cNvSpPr>
              <p:nvPr/>
            </p:nvSpPr>
            <p:spPr>
              <a:xfrm>
                <a:off x="3196199" y="630899"/>
                <a:ext cx="6043641" cy="531299"/>
              </a:xfrm>
              <a:prstGeom prst="rect">
                <a:avLst/>
              </a:prstGeom>
              <a:blipFill>
                <a:blip r:embed="rId2"/>
                <a:stretch>
                  <a:fillRect l="-1677" r="-629" b="-25581"/>
                </a:stretch>
              </a:blipFill>
            </p:spPr>
            <p:txBody>
              <a:bodyPr/>
              <a:lstStyle/>
              <a:p>
                <a:r>
                  <a:rPr lang="en-US">
                    <a:noFill/>
                  </a:rPr>
                  <a:t> </a:t>
                </a:r>
              </a:p>
            </p:txBody>
          </p:sp>
        </mc:Fallback>
      </mc:AlternateContent>
      <p:sp>
        <p:nvSpPr>
          <p:cNvPr id="46" name="TextBox 45">
            <a:extLst>
              <a:ext uri="{FF2B5EF4-FFF2-40B4-BE49-F238E27FC236}">
                <a16:creationId xmlns:a16="http://schemas.microsoft.com/office/drawing/2014/main" id="{10D632C7-43E3-71F6-1B1E-77753C7BFB68}"/>
              </a:ext>
            </a:extLst>
          </p:cNvPr>
          <p:cNvSpPr txBox="1">
            <a:spLocks/>
          </p:cNvSpPr>
          <p:nvPr/>
        </p:nvSpPr>
        <p:spPr>
          <a:xfrm>
            <a:off x="701108" y="1140563"/>
            <a:ext cx="2343911" cy="369332"/>
          </a:xfrm>
          <a:prstGeom prst="rect">
            <a:avLst/>
          </a:prstGeom>
          <a:noFill/>
        </p:spPr>
        <p:txBody>
          <a:bodyPr wrap="none" rtlCol="0">
            <a:spAutoFit/>
          </a:bodyPr>
          <a:lstStyle/>
          <a:p>
            <a:r>
              <a:rPr lang="en-US" dirty="0">
                <a:solidFill>
                  <a:schemeClr val="bg1"/>
                </a:solidFill>
              </a:rPr>
              <a:t>Rate of adaptation</a:t>
            </a:r>
          </a:p>
        </p:txBody>
      </p:sp>
      <p:sp>
        <p:nvSpPr>
          <p:cNvPr id="47" name="TextBox 46">
            <a:extLst>
              <a:ext uri="{FF2B5EF4-FFF2-40B4-BE49-F238E27FC236}">
                <a16:creationId xmlns:a16="http://schemas.microsoft.com/office/drawing/2014/main" id="{87FC0E41-AA39-4838-0A2B-685679AFC969}"/>
              </a:ext>
            </a:extLst>
          </p:cNvPr>
          <p:cNvSpPr txBox="1">
            <a:spLocks/>
          </p:cNvSpPr>
          <p:nvPr/>
        </p:nvSpPr>
        <p:spPr>
          <a:xfrm>
            <a:off x="6230336" y="1701827"/>
            <a:ext cx="3850734" cy="369332"/>
          </a:xfrm>
          <a:prstGeom prst="rect">
            <a:avLst/>
          </a:prstGeom>
          <a:noFill/>
        </p:spPr>
        <p:txBody>
          <a:bodyPr wrap="none" rtlCol="0">
            <a:spAutoFit/>
          </a:bodyPr>
          <a:lstStyle/>
          <a:p>
            <a:r>
              <a:rPr lang="en-US" dirty="0">
                <a:solidFill>
                  <a:schemeClr val="bg1"/>
                </a:solidFill>
              </a:rPr>
              <a:t>Primary optima as a function of x</a:t>
            </a:r>
          </a:p>
        </p:txBody>
      </p:sp>
      <p:sp>
        <p:nvSpPr>
          <p:cNvPr id="48" name="TextBox 47">
            <a:extLst>
              <a:ext uri="{FF2B5EF4-FFF2-40B4-BE49-F238E27FC236}">
                <a16:creationId xmlns:a16="http://schemas.microsoft.com/office/drawing/2014/main" id="{D7CCA6EE-30C2-808C-8D62-4E7DF94C17A4}"/>
              </a:ext>
            </a:extLst>
          </p:cNvPr>
          <p:cNvSpPr txBox="1">
            <a:spLocks/>
          </p:cNvSpPr>
          <p:nvPr/>
        </p:nvSpPr>
        <p:spPr>
          <a:xfrm>
            <a:off x="8436229" y="1069734"/>
            <a:ext cx="2387225" cy="646331"/>
          </a:xfrm>
          <a:prstGeom prst="rect">
            <a:avLst/>
          </a:prstGeom>
          <a:noFill/>
        </p:spPr>
        <p:txBody>
          <a:bodyPr wrap="square" rtlCol="0">
            <a:spAutoFit/>
          </a:bodyPr>
          <a:lstStyle/>
          <a:p>
            <a:r>
              <a:rPr lang="en-US" dirty="0">
                <a:solidFill>
                  <a:schemeClr val="bg1"/>
                </a:solidFill>
              </a:rPr>
              <a:t>Rate of stochastic evolution of y</a:t>
            </a:r>
          </a:p>
        </p:txBody>
      </p:sp>
      <p:cxnSp>
        <p:nvCxnSpPr>
          <p:cNvPr id="49" name="Curved Connector 48">
            <a:extLst>
              <a:ext uri="{FF2B5EF4-FFF2-40B4-BE49-F238E27FC236}">
                <a16:creationId xmlns:a16="http://schemas.microsoft.com/office/drawing/2014/main" id="{FBBE4CAA-2654-5D28-ACC0-73E714F1157D}"/>
              </a:ext>
            </a:extLst>
          </p:cNvPr>
          <p:cNvCxnSpPr>
            <a:cxnSpLocks/>
            <a:stCxn id="52" idx="4"/>
            <a:endCxn id="46" idx="3"/>
          </p:cNvCxnSpPr>
          <p:nvPr/>
        </p:nvCxnSpPr>
        <p:spPr>
          <a:xfrm rot="5400000">
            <a:off x="3849996" y="446625"/>
            <a:ext cx="73628" cy="1683581"/>
          </a:xfrm>
          <a:prstGeom prst="curvedConnector2">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urved Connector 49">
            <a:extLst>
              <a:ext uri="{FF2B5EF4-FFF2-40B4-BE49-F238E27FC236}">
                <a16:creationId xmlns:a16="http://schemas.microsoft.com/office/drawing/2014/main" id="{EA03603B-AFCA-420E-8C2A-C3CF7090CCBC}"/>
              </a:ext>
            </a:extLst>
          </p:cNvPr>
          <p:cNvCxnSpPr>
            <a:cxnSpLocks/>
            <a:stCxn id="56" idx="4"/>
            <a:endCxn id="47" idx="1"/>
          </p:cNvCxnSpPr>
          <p:nvPr/>
        </p:nvCxnSpPr>
        <p:spPr>
          <a:xfrm rot="5400000">
            <a:off x="6076934" y="1355990"/>
            <a:ext cx="683906" cy="377101"/>
          </a:xfrm>
          <a:prstGeom prst="curvedConnector4">
            <a:avLst>
              <a:gd name="adj1" fmla="val 36499"/>
              <a:gd name="adj2" fmla="val 160620"/>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urved Connector 50">
            <a:extLst>
              <a:ext uri="{FF2B5EF4-FFF2-40B4-BE49-F238E27FC236}">
                <a16:creationId xmlns:a16="http://schemas.microsoft.com/office/drawing/2014/main" id="{27E811D0-AAE3-3677-46BE-1F3F6BEDFDCD}"/>
              </a:ext>
            </a:extLst>
          </p:cNvPr>
          <p:cNvCxnSpPr>
            <a:cxnSpLocks/>
            <a:stCxn id="55" idx="4"/>
            <a:endCxn id="48" idx="1"/>
          </p:cNvCxnSpPr>
          <p:nvPr/>
        </p:nvCxnSpPr>
        <p:spPr>
          <a:xfrm rot="16200000" flipH="1">
            <a:off x="8165436" y="1122106"/>
            <a:ext cx="260947" cy="280640"/>
          </a:xfrm>
          <a:prstGeom prst="curvedConnector2">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C59B22E1-50C9-23CB-4002-0884495944A3}"/>
              </a:ext>
            </a:extLst>
          </p:cNvPr>
          <p:cNvSpPr>
            <a:spLocks/>
          </p:cNvSpPr>
          <p:nvPr/>
        </p:nvSpPr>
        <p:spPr>
          <a:xfrm>
            <a:off x="4444357" y="571279"/>
            <a:ext cx="568486"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Oval 54">
            <a:extLst>
              <a:ext uri="{FF2B5EF4-FFF2-40B4-BE49-F238E27FC236}">
                <a16:creationId xmlns:a16="http://schemas.microsoft.com/office/drawing/2014/main" id="{8B642A57-B9E0-2BAF-B277-405E06E71529}"/>
              </a:ext>
            </a:extLst>
          </p:cNvPr>
          <p:cNvSpPr>
            <a:spLocks/>
          </p:cNvSpPr>
          <p:nvPr/>
        </p:nvSpPr>
        <p:spPr>
          <a:xfrm>
            <a:off x="7871346" y="451631"/>
            <a:ext cx="568486"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90602C3-6E64-B642-24FB-C6312DC14F73}"/>
              </a:ext>
            </a:extLst>
          </p:cNvPr>
          <p:cNvSpPr>
            <a:spLocks/>
          </p:cNvSpPr>
          <p:nvPr/>
        </p:nvSpPr>
        <p:spPr>
          <a:xfrm>
            <a:off x="6095998" y="522265"/>
            <a:ext cx="1022877"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E5719A07-B510-7767-9FDC-9E112F9D538B}"/>
              </a:ext>
            </a:extLst>
          </p:cNvPr>
          <p:cNvSpPr>
            <a:spLocks/>
          </p:cNvSpPr>
          <p:nvPr/>
        </p:nvSpPr>
        <p:spPr>
          <a:xfrm>
            <a:off x="4404527" y="555525"/>
            <a:ext cx="525938"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B09DEC9E-8482-F548-33EE-CD1F84B5A018}"/>
                  </a:ext>
                </a:extLst>
              </p:cNvPr>
              <p:cNvSpPr txBox="1">
                <a:spLocks/>
              </p:cNvSpPr>
              <p:nvPr/>
            </p:nvSpPr>
            <p:spPr>
              <a:xfrm>
                <a:off x="3170054" y="2291071"/>
                <a:ext cx="217232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𝑑𝑥</m:t>
                      </m:r>
                      <m:r>
                        <a:rPr lang="en-US" sz="3200" b="0" i="1" smtClean="0">
                          <a:solidFill>
                            <a:schemeClr val="bg1"/>
                          </a:solidFill>
                          <a:latin typeface="Cambria Math" panose="02040503050406030204" pitchFamily="18" charset="0"/>
                        </a:rPr>
                        <m:t>=</m:t>
                      </m:r>
                      <m:sSub>
                        <m:sSubPr>
                          <m:ctrlPr>
                            <a:rPr lang="en-US" sz="3200" i="1">
                              <a:solidFill>
                                <a:schemeClr val="bg1"/>
                              </a:solidFill>
                              <a:latin typeface="Cambria Math" panose="02040503050406030204" pitchFamily="18" charset="0"/>
                              <a:ea typeface="Cambria Math" panose="02040503050406030204" pitchFamily="18" charset="0"/>
                            </a:rPr>
                          </m:ctrlPr>
                        </m:sSubPr>
                        <m:e>
                          <m:r>
                            <a:rPr lang="en-US" sz="3200" i="1">
                              <a:solidFill>
                                <a:schemeClr val="bg1"/>
                              </a:solidFill>
                              <a:latin typeface="Cambria Math" panose="02040503050406030204" pitchFamily="18" charset="0"/>
                              <a:ea typeface="Cambria Math" panose="02040503050406030204" pitchFamily="18" charset="0"/>
                            </a:rPr>
                            <m:t>𝜎</m:t>
                          </m:r>
                        </m:e>
                        <m:sub>
                          <m:r>
                            <a:rPr lang="en-US" sz="3200" b="0" i="1" smtClean="0">
                              <a:solidFill>
                                <a:schemeClr val="bg1"/>
                              </a:solidFill>
                              <a:latin typeface="Cambria Math" panose="02040503050406030204" pitchFamily="18" charset="0"/>
                              <a:ea typeface="Cambria Math" panose="02040503050406030204" pitchFamily="18" charset="0"/>
                            </a:rPr>
                            <m:t>𝑥</m:t>
                          </m:r>
                        </m:sub>
                      </m:sSub>
                      <m:r>
                        <a:rPr lang="en-US" sz="3200" b="0" i="1" smtClean="0">
                          <a:solidFill>
                            <a:schemeClr val="bg1"/>
                          </a:solidFill>
                          <a:latin typeface="Cambria Math" panose="02040503050406030204" pitchFamily="18" charset="0"/>
                          <a:ea typeface="Cambria Math" panose="02040503050406030204" pitchFamily="18" charset="0"/>
                        </a:rPr>
                        <m:t>𝑑𝑊</m:t>
                      </m:r>
                    </m:oMath>
                  </m:oMathPara>
                </a14:m>
                <a:endParaRPr lang="en-US" sz="3200" dirty="0">
                  <a:solidFill>
                    <a:schemeClr val="bg1"/>
                  </a:solidFill>
                </a:endParaRPr>
              </a:p>
            </p:txBody>
          </p:sp>
        </mc:Choice>
        <mc:Fallback xmlns="">
          <p:sp>
            <p:nvSpPr>
              <p:cNvPr id="65" name="TextBox 64">
                <a:extLst>
                  <a:ext uri="{FF2B5EF4-FFF2-40B4-BE49-F238E27FC236}">
                    <a16:creationId xmlns:a16="http://schemas.microsoft.com/office/drawing/2014/main" id="{B09DEC9E-8482-F548-33EE-CD1F84B5A018}"/>
                  </a:ext>
                </a:extLst>
              </p:cNvPr>
              <p:cNvSpPr txBox="1">
                <a:spLocks noRot="1" noChangeAspect="1" noMove="1" noResize="1" noEditPoints="1" noAdjustHandles="1" noChangeArrowheads="1" noChangeShapeType="1" noTextEdit="1"/>
              </p:cNvSpPr>
              <p:nvPr/>
            </p:nvSpPr>
            <p:spPr>
              <a:xfrm>
                <a:off x="3170054" y="2291071"/>
                <a:ext cx="2172326" cy="492443"/>
              </a:xfrm>
              <a:prstGeom prst="rect">
                <a:avLst/>
              </a:prstGeom>
              <a:blipFill>
                <a:blip r:embed="rId3"/>
                <a:stretch>
                  <a:fillRect l="-3488" r="-2907" b="-15000"/>
                </a:stretch>
              </a:blipFill>
            </p:spPr>
            <p:txBody>
              <a:bodyPr/>
              <a:lstStyle/>
              <a:p>
                <a:r>
                  <a:rPr lang="en-US">
                    <a:noFill/>
                  </a:rPr>
                  <a:t> </a:t>
                </a:r>
              </a:p>
            </p:txBody>
          </p:sp>
        </mc:Fallback>
      </mc:AlternateContent>
      <p:sp>
        <p:nvSpPr>
          <p:cNvPr id="67" name="TextBox 66">
            <a:extLst>
              <a:ext uri="{FF2B5EF4-FFF2-40B4-BE49-F238E27FC236}">
                <a16:creationId xmlns:a16="http://schemas.microsoft.com/office/drawing/2014/main" id="{88646E23-D290-E740-7F66-8F8D49F31909}"/>
              </a:ext>
            </a:extLst>
          </p:cNvPr>
          <p:cNvSpPr txBox="1">
            <a:spLocks/>
          </p:cNvSpPr>
          <p:nvPr/>
        </p:nvSpPr>
        <p:spPr>
          <a:xfrm>
            <a:off x="5436816" y="2735196"/>
            <a:ext cx="2387225" cy="646331"/>
          </a:xfrm>
          <a:prstGeom prst="rect">
            <a:avLst/>
          </a:prstGeom>
          <a:noFill/>
        </p:spPr>
        <p:txBody>
          <a:bodyPr wrap="square" rtlCol="0">
            <a:spAutoFit/>
          </a:bodyPr>
          <a:lstStyle/>
          <a:p>
            <a:r>
              <a:rPr lang="en-US" dirty="0">
                <a:solidFill>
                  <a:schemeClr val="bg1"/>
                </a:solidFill>
              </a:rPr>
              <a:t>Rate of stochastic evolution of x</a:t>
            </a:r>
          </a:p>
        </p:txBody>
      </p:sp>
      <p:cxnSp>
        <p:nvCxnSpPr>
          <p:cNvPr id="68" name="Curved Connector 67">
            <a:extLst>
              <a:ext uri="{FF2B5EF4-FFF2-40B4-BE49-F238E27FC236}">
                <a16:creationId xmlns:a16="http://schemas.microsoft.com/office/drawing/2014/main" id="{A81E96E9-950F-A36F-35BE-4C7A10561F40}"/>
              </a:ext>
            </a:extLst>
          </p:cNvPr>
          <p:cNvCxnSpPr>
            <a:cxnSpLocks/>
            <a:stCxn id="69" idx="5"/>
            <a:endCxn id="67" idx="1"/>
          </p:cNvCxnSpPr>
          <p:nvPr/>
        </p:nvCxnSpPr>
        <p:spPr>
          <a:xfrm rot="16200000" flipH="1">
            <a:off x="4903129" y="2524675"/>
            <a:ext cx="236074" cy="831299"/>
          </a:xfrm>
          <a:prstGeom prst="curvedConnector2">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4BF3982F-7E29-056D-D8A8-2C991EFBA7A5}"/>
              </a:ext>
            </a:extLst>
          </p:cNvPr>
          <p:cNvSpPr>
            <a:spLocks/>
          </p:cNvSpPr>
          <p:nvPr/>
        </p:nvSpPr>
        <p:spPr>
          <a:xfrm>
            <a:off x="4120284" y="2241597"/>
            <a:ext cx="568486"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67DFF09A-1D29-1463-4A19-AD1616C0A7DD}"/>
              </a:ext>
            </a:extLst>
          </p:cNvPr>
          <p:cNvSpPr txBox="1">
            <a:spLocks/>
          </p:cNvSpPr>
          <p:nvPr/>
        </p:nvSpPr>
        <p:spPr>
          <a:xfrm>
            <a:off x="9629841" y="6196453"/>
            <a:ext cx="2159566" cy="369332"/>
          </a:xfrm>
          <a:prstGeom prst="rect">
            <a:avLst/>
          </a:prstGeom>
          <a:noFill/>
        </p:spPr>
        <p:txBody>
          <a:bodyPr wrap="none" rtlCol="0">
            <a:spAutoFit/>
          </a:bodyPr>
          <a:lstStyle/>
          <a:p>
            <a:r>
              <a:rPr lang="en-US" dirty="0">
                <a:solidFill>
                  <a:schemeClr val="bg1"/>
                </a:solidFill>
              </a:rPr>
              <a:t>Hansen et al 2008</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2CFDAB6-ADD5-7A1D-6ED9-FC37F2F12A7B}"/>
                  </a:ext>
                </a:extLst>
              </p:cNvPr>
              <p:cNvSpPr txBox="1">
                <a:spLocks/>
              </p:cNvSpPr>
              <p:nvPr/>
            </p:nvSpPr>
            <p:spPr>
              <a:xfrm>
                <a:off x="3034121" y="3689860"/>
                <a:ext cx="5753242" cy="11104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𝐸</m:t>
                      </m:r>
                      <m:d>
                        <m:dPr>
                          <m:begChr m:val="["/>
                          <m:endChr m:val="]"/>
                          <m:ctrlPr>
                            <a:rPr lang="en-US" sz="3200" b="0" i="1" smtClean="0">
                              <a:solidFill>
                                <a:schemeClr val="bg1"/>
                              </a:solidFill>
                              <a:latin typeface="Cambria Math" panose="02040503050406030204" pitchFamily="18" charset="0"/>
                            </a:rPr>
                          </m:ctrlPr>
                        </m:dPr>
                        <m:e>
                          <m:r>
                            <a:rPr lang="en-US" sz="3200" b="0" i="1" smtClean="0">
                              <a:solidFill>
                                <a:schemeClr val="bg1"/>
                              </a:solidFill>
                              <a:latin typeface="Cambria Math" panose="02040503050406030204" pitchFamily="18" charset="0"/>
                            </a:rPr>
                            <m:t>𝑦</m:t>
                          </m:r>
                        </m:e>
                        <m:e>
                          <m:r>
                            <a:rPr lang="en-US" sz="3200" b="0" i="1" smtClean="0">
                              <a:solidFill>
                                <a:schemeClr val="bg1"/>
                              </a:solidFill>
                              <a:latin typeface="Cambria Math" panose="02040503050406030204" pitchFamily="18" charset="0"/>
                            </a:rPr>
                            <m:t>𝑥</m:t>
                          </m:r>
                        </m:e>
                      </m:d>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𝑘</m:t>
                      </m:r>
                      <m:r>
                        <a:rPr lang="en-US" sz="3200" b="0" i="1" smtClean="0">
                          <a:solidFill>
                            <a:schemeClr val="bg1"/>
                          </a:solidFill>
                          <a:latin typeface="Cambria Math" panose="02040503050406030204" pitchFamily="18" charset="0"/>
                        </a:rPr>
                        <m:t>+</m:t>
                      </m:r>
                      <m:d>
                        <m:dPr>
                          <m:ctrlPr>
                            <a:rPr lang="en-US" sz="3200" b="0" i="1" smtClean="0">
                              <a:solidFill>
                                <a:schemeClr val="bg1"/>
                              </a:solidFill>
                              <a:latin typeface="Cambria Math" panose="02040503050406030204" pitchFamily="18" charset="0"/>
                            </a:rPr>
                          </m:ctrlPr>
                        </m:dPr>
                        <m:e>
                          <m:r>
                            <a:rPr lang="en-US" sz="3200" i="1" smtClean="0">
                              <a:solidFill>
                                <a:schemeClr val="bg1"/>
                              </a:solidFill>
                              <a:latin typeface="Cambria Math" panose="02040503050406030204" pitchFamily="18" charset="0"/>
                            </a:rPr>
                            <m:t>1−</m:t>
                          </m:r>
                          <m:f>
                            <m:fPr>
                              <m:ctrlPr>
                                <a:rPr lang="en-US" sz="3200" b="0" i="1" smtClean="0">
                                  <a:solidFill>
                                    <a:schemeClr val="bg1"/>
                                  </a:solidFill>
                                  <a:latin typeface="Cambria Math" panose="02040503050406030204" pitchFamily="18" charset="0"/>
                                </a:rPr>
                              </m:ctrlPr>
                            </m:fPr>
                            <m:num>
                              <m:r>
                                <a:rPr lang="en-US" sz="3200" i="1">
                                  <a:solidFill>
                                    <a:schemeClr val="bg1"/>
                                  </a:solidFill>
                                  <a:latin typeface="Cambria Math" panose="02040503050406030204" pitchFamily="18" charset="0"/>
                                </a:rPr>
                                <m:t>1−</m:t>
                              </m:r>
                              <m:sSup>
                                <m:sSupPr>
                                  <m:ctrlPr>
                                    <a:rPr lang="en-US" sz="3200" i="1">
                                      <a:solidFill>
                                        <a:schemeClr val="bg1"/>
                                      </a:solidFill>
                                      <a:latin typeface="Cambria Math" panose="02040503050406030204" pitchFamily="18" charset="0"/>
                                    </a:rPr>
                                  </m:ctrlPr>
                                </m:sSupPr>
                                <m:e>
                                  <m:r>
                                    <a:rPr lang="en-US" sz="3200" i="1">
                                      <a:solidFill>
                                        <a:schemeClr val="bg1"/>
                                      </a:solidFill>
                                      <a:latin typeface="Cambria Math" panose="02040503050406030204" pitchFamily="18" charset="0"/>
                                    </a:rPr>
                                    <m:t>𝑒</m:t>
                                  </m:r>
                                </m:e>
                                <m:sup>
                                  <m:r>
                                    <a:rPr lang="en-US" sz="3200" i="1">
                                      <a:solidFill>
                                        <a:schemeClr val="bg1"/>
                                      </a:solidFill>
                                      <a:latin typeface="Cambria Math" panose="02040503050406030204" pitchFamily="18" charset="0"/>
                                    </a:rPr>
                                    <m:t>−</m:t>
                                  </m:r>
                                  <m:r>
                                    <a:rPr lang="en-US" sz="3200" i="1">
                                      <a:solidFill>
                                        <a:schemeClr val="bg1"/>
                                      </a:solidFill>
                                      <a:latin typeface="Cambria Math" panose="02040503050406030204" pitchFamily="18" charset="0"/>
                                      <a:ea typeface="Cambria Math" panose="02040503050406030204" pitchFamily="18" charset="0"/>
                                    </a:rPr>
                                    <m:t>𝛼</m:t>
                                  </m:r>
                                  <m:r>
                                    <a:rPr lang="en-US" sz="3200" i="1">
                                      <a:solidFill>
                                        <a:schemeClr val="bg1"/>
                                      </a:solidFill>
                                      <a:latin typeface="Cambria Math" panose="02040503050406030204" pitchFamily="18" charset="0"/>
                                      <a:ea typeface="Cambria Math" panose="02040503050406030204" pitchFamily="18" charset="0"/>
                                    </a:rPr>
                                    <m:t>𝑡</m:t>
                                  </m:r>
                                </m:sup>
                              </m:sSup>
                            </m:num>
                            <m:den>
                              <m:r>
                                <a:rPr lang="en-US" sz="3200" i="1">
                                  <a:solidFill>
                                    <a:schemeClr val="bg1"/>
                                  </a:solidFill>
                                  <a:latin typeface="Cambria Math" panose="02040503050406030204" pitchFamily="18" charset="0"/>
                                  <a:ea typeface="Cambria Math" panose="02040503050406030204" pitchFamily="18" charset="0"/>
                                </a:rPr>
                                <m:t>𝛼</m:t>
                              </m:r>
                              <m:r>
                                <a:rPr lang="en-US" sz="3200" b="0" i="1" smtClean="0">
                                  <a:solidFill>
                                    <a:schemeClr val="bg1"/>
                                  </a:solidFill>
                                  <a:latin typeface="Cambria Math" panose="02040503050406030204" pitchFamily="18" charset="0"/>
                                  <a:ea typeface="Cambria Math" panose="02040503050406030204" pitchFamily="18" charset="0"/>
                                </a:rPr>
                                <m:t>𝑡</m:t>
                              </m:r>
                            </m:den>
                          </m:f>
                        </m:e>
                      </m:d>
                      <m:r>
                        <a:rPr lang="en-US" sz="3200" b="0" i="1" smtClean="0">
                          <a:solidFill>
                            <a:schemeClr val="bg1"/>
                          </a:solidFill>
                          <a:latin typeface="Cambria Math" panose="02040503050406030204" pitchFamily="18" charset="0"/>
                          <a:ea typeface="Cambria Math" panose="02040503050406030204" pitchFamily="18" charset="0"/>
                        </a:rPr>
                        <m:t>𝑏𝑥</m:t>
                      </m:r>
                    </m:oMath>
                  </m:oMathPara>
                </a14:m>
                <a:endParaRPr lang="en-US" sz="3200" dirty="0">
                  <a:solidFill>
                    <a:schemeClr val="bg1"/>
                  </a:solidFill>
                </a:endParaRPr>
              </a:p>
            </p:txBody>
          </p:sp>
        </mc:Choice>
        <mc:Fallback xmlns="">
          <p:sp>
            <p:nvSpPr>
              <p:cNvPr id="2" name="TextBox 1">
                <a:extLst>
                  <a:ext uri="{FF2B5EF4-FFF2-40B4-BE49-F238E27FC236}">
                    <a16:creationId xmlns:a16="http://schemas.microsoft.com/office/drawing/2014/main" id="{A2CFDAB6-ADD5-7A1D-6ED9-FC37F2F12A7B}"/>
                  </a:ext>
                </a:extLst>
              </p:cNvPr>
              <p:cNvSpPr txBox="1">
                <a:spLocks noRot="1" noChangeAspect="1" noMove="1" noResize="1" noEditPoints="1" noAdjustHandles="1" noChangeArrowheads="1" noChangeShapeType="1" noTextEdit="1"/>
              </p:cNvSpPr>
              <p:nvPr/>
            </p:nvSpPr>
            <p:spPr>
              <a:xfrm>
                <a:off x="3034121" y="3689860"/>
                <a:ext cx="5753242" cy="1110497"/>
              </a:xfrm>
              <a:prstGeom prst="rect">
                <a:avLst/>
              </a:prstGeom>
              <a:blipFill>
                <a:blip r:embed="rId4"/>
                <a:stretch>
                  <a:fillRect l="-1104" r="-883"/>
                </a:stretch>
              </a:blipFill>
            </p:spPr>
            <p:txBody>
              <a:bodyPr/>
              <a:lstStyle/>
              <a:p>
                <a:r>
                  <a:rPr lang="en-US">
                    <a:noFill/>
                  </a:rPr>
                  <a:t> </a:t>
                </a:r>
              </a:p>
            </p:txBody>
          </p:sp>
        </mc:Fallback>
      </mc:AlternateContent>
      <p:sp>
        <p:nvSpPr>
          <p:cNvPr id="4" name="Left Brace 3">
            <a:extLst>
              <a:ext uri="{FF2B5EF4-FFF2-40B4-BE49-F238E27FC236}">
                <a16:creationId xmlns:a16="http://schemas.microsoft.com/office/drawing/2014/main" id="{3FD735C9-2FAA-F827-3246-093867079795}"/>
              </a:ext>
            </a:extLst>
          </p:cNvPr>
          <p:cNvSpPr/>
          <p:nvPr/>
        </p:nvSpPr>
        <p:spPr>
          <a:xfrm rot="16200000">
            <a:off x="6691431" y="3960452"/>
            <a:ext cx="369332" cy="2276699"/>
          </a:xfrm>
          <a:prstGeom prst="leftBrace">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F092398E-1E03-694F-3F4A-B2E69D274E17}"/>
              </a:ext>
            </a:extLst>
          </p:cNvPr>
          <p:cNvSpPr txBox="1"/>
          <p:nvPr/>
        </p:nvSpPr>
        <p:spPr>
          <a:xfrm>
            <a:off x="5039697" y="5397246"/>
            <a:ext cx="3672800" cy="369332"/>
          </a:xfrm>
          <a:prstGeom prst="rect">
            <a:avLst/>
          </a:prstGeom>
          <a:noFill/>
        </p:spPr>
        <p:txBody>
          <a:bodyPr wrap="none" rtlCol="0">
            <a:spAutoFit/>
          </a:bodyPr>
          <a:lstStyle/>
          <a:p>
            <a:r>
              <a:rPr lang="en-US" dirty="0">
                <a:solidFill>
                  <a:schemeClr val="bg1"/>
                </a:solidFill>
              </a:rPr>
              <a:t>Phylogenetic correction factor</a:t>
            </a:r>
          </a:p>
        </p:txBody>
      </p:sp>
      <p:sp>
        <p:nvSpPr>
          <p:cNvPr id="11" name="TextBox 10">
            <a:extLst>
              <a:ext uri="{FF2B5EF4-FFF2-40B4-BE49-F238E27FC236}">
                <a16:creationId xmlns:a16="http://schemas.microsoft.com/office/drawing/2014/main" id="{854C7E27-A5EB-AA9E-E45C-1DC5BCD8337C}"/>
              </a:ext>
            </a:extLst>
          </p:cNvPr>
          <p:cNvSpPr txBox="1">
            <a:spLocks/>
          </p:cNvSpPr>
          <p:nvPr/>
        </p:nvSpPr>
        <p:spPr>
          <a:xfrm>
            <a:off x="9239840" y="4374587"/>
            <a:ext cx="2387225" cy="646331"/>
          </a:xfrm>
          <a:prstGeom prst="rect">
            <a:avLst/>
          </a:prstGeom>
          <a:noFill/>
        </p:spPr>
        <p:txBody>
          <a:bodyPr wrap="square" rtlCol="0">
            <a:spAutoFit/>
          </a:bodyPr>
          <a:lstStyle/>
          <a:p>
            <a:r>
              <a:rPr lang="en-US" dirty="0">
                <a:solidFill>
                  <a:schemeClr val="bg1"/>
                </a:solidFill>
              </a:rPr>
              <a:t>Optimal regression slope</a:t>
            </a:r>
          </a:p>
        </p:txBody>
      </p:sp>
      <p:cxnSp>
        <p:nvCxnSpPr>
          <p:cNvPr id="13" name="Curved Connector 12">
            <a:extLst>
              <a:ext uri="{FF2B5EF4-FFF2-40B4-BE49-F238E27FC236}">
                <a16:creationId xmlns:a16="http://schemas.microsoft.com/office/drawing/2014/main" id="{4DC6B922-FBC5-31AF-7DA5-457515186060}"/>
              </a:ext>
            </a:extLst>
          </p:cNvPr>
          <p:cNvCxnSpPr>
            <a:cxnSpLocks/>
            <a:stCxn id="14" idx="5"/>
            <a:endCxn id="11" idx="1"/>
          </p:cNvCxnSpPr>
          <p:nvPr/>
        </p:nvCxnSpPr>
        <p:spPr>
          <a:xfrm rot="16200000" flipH="1">
            <a:off x="8706153" y="4164066"/>
            <a:ext cx="236074" cy="831299"/>
          </a:xfrm>
          <a:prstGeom prst="curvedConnector2">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01649FE5-5AE4-4116-9F3E-A537B39D2185}"/>
              </a:ext>
            </a:extLst>
          </p:cNvPr>
          <p:cNvSpPr>
            <a:spLocks/>
          </p:cNvSpPr>
          <p:nvPr/>
        </p:nvSpPr>
        <p:spPr>
          <a:xfrm>
            <a:off x="7923308" y="3880988"/>
            <a:ext cx="568486"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389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DA952A-187E-43B6-6F36-6E1D58C0B9D6}"/>
              </a:ext>
            </a:extLst>
          </p:cNvPr>
          <p:cNvPicPr>
            <a:picLocks noChangeAspect="1"/>
          </p:cNvPicPr>
          <p:nvPr/>
        </p:nvPicPr>
        <p:blipFill>
          <a:blip r:embed="rId2"/>
          <a:stretch>
            <a:fillRect/>
          </a:stretch>
        </p:blipFill>
        <p:spPr>
          <a:xfrm>
            <a:off x="272375" y="1723156"/>
            <a:ext cx="4606057" cy="3609178"/>
          </a:xfrm>
          <a:prstGeom prst="rect">
            <a:avLst/>
          </a:prstGeom>
        </p:spPr>
      </p:pic>
      <p:pic>
        <p:nvPicPr>
          <p:cNvPr id="4" name="Picture 3">
            <a:extLst>
              <a:ext uri="{FF2B5EF4-FFF2-40B4-BE49-F238E27FC236}">
                <a16:creationId xmlns:a16="http://schemas.microsoft.com/office/drawing/2014/main" id="{1358ABA4-7169-B91A-3F6B-7ED3597F6AE2}"/>
              </a:ext>
            </a:extLst>
          </p:cNvPr>
          <p:cNvPicPr>
            <a:picLocks noChangeAspect="1"/>
          </p:cNvPicPr>
          <p:nvPr/>
        </p:nvPicPr>
        <p:blipFill>
          <a:blip r:embed="rId3"/>
          <a:stretch>
            <a:fillRect/>
          </a:stretch>
        </p:blipFill>
        <p:spPr>
          <a:xfrm>
            <a:off x="5774644" y="1732723"/>
            <a:ext cx="6144981" cy="3599610"/>
          </a:xfrm>
          <a:prstGeom prst="rect">
            <a:avLst/>
          </a:prstGeom>
        </p:spPr>
      </p:pic>
      <p:sp>
        <p:nvSpPr>
          <p:cNvPr id="5" name="TextBox 4">
            <a:extLst>
              <a:ext uri="{FF2B5EF4-FFF2-40B4-BE49-F238E27FC236}">
                <a16:creationId xmlns:a16="http://schemas.microsoft.com/office/drawing/2014/main" id="{A3143D03-BF2D-DD34-AE03-F8C91CEEC26E}"/>
              </a:ext>
            </a:extLst>
          </p:cNvPr>
          <p:cNvSpPr txBox="1"/>
          <p:nvPr/>
        </p:nvSpPr>
        <p:spPr>
          <a:xfrm>
            <a:off x="272375" y="1178725"/>
            <a:ext cx="2159566" cy="369332"/>
          </a:xfrm>
          <a:prstGeom prst="rect">
            <a:avLst/>
          </a:prstGeom>
          <a:noFill/>
        </p:spPr>
        <p:txBody>
          <a:bodyPr wrap="none" rtlCol="0">
            <a:spAutoFit/>
          </a:bodyPr>
          <a:lstStyle/>
          <a:p>
            <a:r>
              <a:rPr lang="en-US" dirty="0"/>
              <a:t>Hansen et al 2008</a:t>
            </a:r>
          </a:p>
        </p:txBody>
      </p:sp>
      <p:sp>
        <p:nvSpPr>
          <p:cNvPr id="6" name="TextBox 5">
            <a:extLst>
              <a:ext uri="{FF2B5EF4-FFF2-40B4-BE49-F238E27FC236}">
                <a16:creationId xmlns:a16="http://schemas.microsoft.com/office/drawing/2014/main" id="{DC414376-0C2E-E3BD-155D-1E0EF698C62C}"/>
              </a:ext>
            </a:extLst>
          </p:cNvPr>
          <p:cNvSpPr txBox="1"/>
          <p:nvPr/>
        </p:nvSpPr>
        <p:spPr>
          <a:xfrm>
            <a:off x="8976191" y="1363391"/>
            <a:ext cx="2943434" cy="369332"/>
          </a:xfrm>
          <a:prstGeom prst="rect">
            <a:avLst/>
          </a:prstGeom>
          <a:noFill/>
        </p:spPr>
        <p:txBody>
          <a:bodyPr wrap="none" rtlCol="0">
            <a:spAutoFit/>
          </a:bodyPr>
          <a:lstStyle/>
          <a:p>
            <a:r>
              <a:rPr lang="en-US" dirty="0"/>
              <a:t>Hansen &amp; Bartoszek 2012</a:t>
            </a:r>
          </a:p>
        </p:txBody>
      </p:sp>
      <p:sp>
        <p:nvSpPr>
          <p:cNvPr id="7" name="TextBox 6">
            <a:extLst>
              <a:ext uri="{FF2B5EF4-FFF2-40B4-BE49-F238E27FC236}">
                <a16:creationId xmlns:a16="http://schemas.microsoft.com/office/drawing/2014/main" id="{DC75D107-0F06-BCD4-D56A-47C05B85F2BF}"/>
              </a:ext>
            </a:extLst>
          </p:cNvPr>
          <p:cNvSpPr txBox="1"/>
          <p:nvPr/>
        </p:nvSpPr>
        <p:spPr>
          <a:xfrm>
            <a:off x="2898843" y="5701665"/>
            <a:ext cx="7310014" cy="369332"/>
          </a:xfrm>
          <a:prstGeom prst="rect">
            <a:avLst/>
          </a:prstGeom>
          <a:noFill/>
        </p:spPr>
        <p:txBody>
          <a:bodyPr wrap="none" rtlCol="0">
            <a:spAutoFit/>
          </a:bodyPr>
          <a:lstStyle/>
          <a:p>
            <a:r>
              <a:rPr lang="en-US" dirty="0"/>
              <a:t>The faster the rate of adaptation, the shallower the slope will be</a:t>
            </a:r>
          </a:p>
        </p:txBody>
      </p:sp>
    </p:spTree>
    <p:extLst>
      <p:ext uri="{BB962C8B-B14F-4D97-AF65-F5344CB8AC3E}">
        <p14:creationId xmlns:p14="http://schemas.microsoft.com/office/powerpoint/2010/main" val="2829052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E29963F9-31F3-2F3D-FD85-F2DD1F052F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868" y="539750"/>
            <a:ext cx="6350000" cy="5778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2E2DDFB-004C-9E48-0AB4-8843B0294916}"/>
              </a:ext>
            </a:extLst>
          </p:cNvPr>
          <p:cNvPicPr>
            <a:picLocks noChangeAspect="1"/>
          </p:cNvPicPr>
          <p:nvPr/>
        </p:nvPicPr>
        <p:blipFill>
          <a:blip r:embed="rId3"/>
          <a:stretch>
            <a:fillRect/>
          </a:stretch>
        </p:blipFill>
        <p:spPr>
          <a:xfrm>
            <a:off x="8239867" y="1283916"/>
            <a:ext cx="3522323" cy="2201452"/>
          </a:xfrm>
          <a:prstGeom prst="rect">
            <a:avLst/>
          </a:prstGeom>
        </p:spPr>
      </p:pic>
      <p:sp>
        <p:nvSpPr>
          <p:cNvPr id="6" name="TextBox 5">
            <a:extLst>
              <a:ext uri="{FF2B5EF4-FFF2-40B4-BE49-F238E27FC236}">
                <a16:creationId xmlns:a16="http://schemas.microsoft.com/office/drawing/2014/main" id="{E8E74DC3-1D4F-DA64-54DD-41980F5E58CC}"/>
              </a:ext>
            </a:extLst>
          </p:cNvPr>
          <p:cNvSpPr txBox="1"/>
          <p:nvPr/>
        </p:nvSpPr>
        <p:spPr>
          <a:xfrm>
            <a:off x="9727660" y="6318250"/>
            <a:ext cx="2034531" cy="369332"/>
          </a:xfrm>
          <a:prstGeom prst="rect">
            <a:avLst/>
          </a:prstGeom>
          <a:noFill/>
        </p:spPr>
        <p:txBody>
          <a:bodyPr wrap="none" rtlCol="0">
            <a:spAutoFit/>
          </a:bodyPr>
          <a:lstStyle/>
          <a:p>
            <a:r>
              <a:rPr lang="en-US" dirty="0"/>
              <a:t>Labra et al. 2009</a:t>
            </a:r>
          </a:p>
        </p:txBody>
      </p:sp>
      <p:sp>
        <p:nvSpPr>
          <p:cNvPr id="7" name="TextBox 6">
            <a:extLst>
              <a:ext uri="{FF2B5EF4-FFF2-40B4-BE49-F238E27FC236}">
                <a16:creationId xmlns:a16="http://schemas.microsoft.com/office/drawing/2014/main" id="{BF80DD1B-69A1-2A99-61F5-BDBCE781ADD5}"/>
              </a:ext>
            </a:extLst>
          </p:cNvPr>
          <p:cNvSpPr txBox="1"/>
          <p:nvPr/>
        </p:nvSpPr>
        <p:spPr>
          <a:xfrm>
            <a:off x="9358009" y="851219"/>
            <a:ext cx="1290738" cy="369332"/>
          </a:xfrm>
          <a:prstGeom prst="rect">
            <a:avLst/>
          </a:prstGeom>
          <a:noFill/>
        </p:spPr>
        <p:txBody>
          <a:bodyPr wrap="none" rtlCol="0">
            <a:spAutoFit/>
          </a:bodyPr>
          <a:lstStyle/>
          <a:p>
            <a:r>
              <a:rPr lang="en-US" i="1" dirty="0" err="1"/>
              <a:t>Liolaemus</a:t>
            </a:r>
            <a:endParaRPr lang="en-US" i="1" dirty="0"/>
          </a:p>
        </p:txBody>
      </p:sp>
      <p:sp>
        <p:nvSpPr>
          <p:cNvPr id="9" name="TextBox 8">
            <a:extLst>
              <a:ext uri="{FF2B5EF4-FFF2-40B4-BE49-F238E27FC236}">
                <a16:creationId xmlns:a16="http://schemas.microsoft.com/office/drawing/2014/main" id="{FEE6C44F-2F37-6A53-E17F-965E946A11F6}"/>
              </a:ext>
            </a:extLst>
          </p:cNvPr>
          <p:cNvSpPr txBox="1"/>
          <p:nvPr/>
        </p:nvSpPr>
        <p:spPr>
          <a:xfrm>
            <a:off x="8503402" y="5000016"/>
            <a:ext cx="3597460" cy="369332"/>
          </a:xfrm>
          <a:prstGeom prst="rect">
            <a:avLst/>
          </a:prstGeom>
          <a:solidFill>
            <a:schemeClr val="tx2">
              <a:lumMod val="50000"/>
            </a:schemeClr>
          </a:solidFill>
        </p:spPr>
        <p:txBody>
          <a:bodyPr wrap="none" rtlCol="0">
            <a:spAutoFit/>
          </a:bodyPr>
          <a:lstStyle/>
          <a:p>
            <a:r>
              <a:rPr lang="en-US" dirty="0">
                <a:solidFill>
                  <a:srgbClr val="FFFF00"/>
                </a:solidFill>
              </a:rPr>
              <a:t>What do you think this means?</a:t>
            </a:r>
          </a:p>
        </p:txBody>
      </p:sp>
    </p:spTree>
    <p:extLst>
      <p:ext uri="{BB962C8B-B14F-4D97-AF65-F5344CB8AC3E}">
        <p14:creationId xmlns:p14="http://schemas.microsoft.com/office/powerpoint/2010/main" val="2181565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Phylogenetic Generalized Least Square Regressions for Rensch’s rule. (A) Regression of SSD on mean GM (Rensch’s rule). (B) Regression of ED between mean male and mean female for each taxon on mean GM (Rensch’s rule for shape). Each regression showed is a representative example of the 100 regressions generated by our analyses. The P values are the mean for all 100 trees. Dark color represents geomyids. Light color represents heteromyids. Dashed line represents the regression for the entire Geomyoidea.">
            <a:extLst>
              <a:ext uri="{FF2B5EF4-FFF2-40B4-BE49-F238E27FC236}">
                <a16:creationId xmlns:a16="http://schemas.microsoft.com/office/drawing/2014/main" id="{4A9A97DC-68E5-6F4A-CD6E-63536B93413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BE1FB7B7-FF1D-4691-08F5-2BBA1268D795}"/>
              </a:ext>
            </a:extLst>
          </p:cNvPr>
          <p:cNvPicPr>
            <a:picLocks noChangeAspect="1"/>
          </p:cNvPicPr>
          <p:nvPr/>
        </p:nvPicPr>
        <p:blipFill>
          <a:blip r:embed="rId2"/>
          <a:srcRect t="50000"/>
          <a:stretch>
            <a:fillRect/>
          </a:stretch>
        </p:blipFill>
        <p:spPr>
          <a:xfrm>
            <a:off x="1810876" y="988045"/>
            <a:ext cx="6970553" cy="4047418"/>
          </a:xfrm>
          <a:prstGeom prst="rect">
            <a:avLst/>
          </a:prstGeom>
        </p:spPr>
      </p:pic>
      <p:sp>
        <p:nvSpPr>
          <p:cNvPr id="7" name="TextBox 6">
            <a:extLst>
              <a:ext uri="{FF2B5EF4-FFF2-40B4-BE49-F238E27FC236}">
                <a16:creationId xmlns:a16="http://schemas.microsoft.com/office/drawing/2014/main" id="{D6F45B56-556B-62A7-10E5-E0B054486440}"/>
              </a:ext>
            </a:extLst>
          </p:cNvPr>
          <p:cNvSpPr txBox="1"/>
          <p:nvPr/>
        </p:nvSpPr>
        <p:spPr>
          <a:xfrm>
            <a:off x="465513" y="382385"/>
            <a:ext cx="1638590" cy="369332"/>
          </a:xfrm>
          <a:prstGeom prst="rect">
            <a:avLst/>
          </a:prstGeom>
          <a:noFill/>
        </p:spPr>
        <p:txBody>
          <a:bodyPr wrap="none" rtlCol="0">
            <a:spAutoFit/>
          </a:bodyPr>
          <a:lstStyle/>
          <a:p>
            <a:r>
              <a:rPr lang="en-US" dirty="0"/>
              <a:t>Rensch’s rule</a:t>
            </a:r>
          </a:p>
        </p:txBody>
      </p:sp>
      <p:sp>
        <p:nvSpPr>
          <p:cNvPr id="8" name="TextBox 7">
            <a:extLst>
              <a:ext uri="{FF2B5EF4-FFF2-40B4-BE49-F238E27FC236}">
                <a16:creationId xmlns:a16="http://schemas.microsoft.com/office/drawing/2014/main" id="{24DB75E2-4EA6-9B21-3E66-7DE154175745}"/>
              </a:ext>
            </a:extLst>
          </p:cNvPr>
          <p:cNvSpPr txBox="1"/>
          <p:nvPr/>
        </p:nvSpPr>
        <p:spPr>
          <a:xfrm>
            <a:off x="9539257" y="6488668"/>
            <a:ext cx="2537874" cy="369332"/>
          </a:xfrm>
          <a:prstGeom prst="rect">
            <a:avLst/>
          </a:prstGeom>
          <a:noFill/>
        </p:spPr>
        <p:txBody>
          <a:bodyPr wrap="none" rtlCol="0">
            <a:spAutoFit/>
          </a:bodyPr>
          <a:lstStyle/>
          <a:p>
            <a:r>
              <a:rPr lang="en-US" dirty="0" err="1"/>
              <a:t>Calede&amp;Brown</a:t>
            </a:r>
            <a:r>
              <a:rPr lang="en-US" dirty="0"/>
              <a:t>, 2023</a:t>
            </a:r>
          </a:p>
        </p:txBody>
      </p:sp>
      <p:sp>
        <p:nvSpPr>
          <p:cNvPr id="9" name="TextBox 8">
            <a:extLst>
              <a:ext uri="{FF2B5EF4-FFF2-40B4-BE49-F238E27FC236}">
                <a16:creationId xmlns:a16="http://schemas.microsoft.com/office/drawing/2014/main" id="{D2A31A20-9079-A314-BD5E-A3DCEE7856F7}"/>
              </a:ext>
            </a:extLst>
          </p:cNvPr>
          <p:cNvSpPr txBox="1"/>
          <p:nvPr/>
        </p:nvSpPr>
        <p:spPr>
          <a:xfrm>
            <a:off x="8994032" y="2751171"/>
            <a:ext cx="1494320" cy="369332"/>
          </a:xfrm>
          <a:prstGeom prst="rect">
            <a:avLst/>
          </a:prstGeom>
          <a:noFill/>
        </p:spPr>
        <p:txBody>
          <a:bodyPr wrap="none" rtlCol="0">
            <a:spAutoFit/>
          </a:bodyPr>
          <a:lstStyle/>
          <a:p>
            <a:r>
              <a:rPr lang="en-US" dirty="0" err="1"/>
              <a:t>Geomydae</a:t>
            </a:r>
            <a:endParaRPr lang="en-US" dirty="0"/>
          </a:p>
        </p:txBody>
      </p:sp>
      <p:sp>
        <p:nvSpPr>
          <p:cNvPr id="10" name="TextBox 9">
            <a:extLst>
              <a:ext uri="{FF2B5EF4-FFF2-40B4-BE49-F238E27FC236}">
                <a16:creationId xmlns:a16="http://schemas.microsoft.com/office/drawing/2014/main" id="{852439BE-B0FE-7F8E-C589-6323392DE9AA}"/>
              </a:ext>
            </a:extLst>
          </p:cNvPr>
          <p:cNvSpPr txBox="1"/>
          <p:nvPr/>
        </p:nvSpPr>
        <p:spPr>
          <a:xfrm>
            <a:off x="8867395" y="4113475"/>
            <a:ext cx="1747594" cy="369332"/>
          </a:xfrm>
          <a:prstGeom prst="rect">
            <a:avLst/>
          </a:prstGeom>
          <a:noFill/>
        </p:spPr>
        <p:txBody>
          <a:bodyPr wrap="none" rtlCol="0">
            <a:spAutoFit/>
          </a:bodyPr>
          <a:lstStyle/>
          <a:p>
            <a:r>
              <a:rPr lang="en-US" dirty="0" err="1"/>
              <a:t>Heteromydae</a:t>
            </a:r>
            <a:endParaRPr lang="en-US" dirty="0"/>
          </a:p>
        </p:txBody>
      </p:sp>
    </p:spTree>
    <p:extLst>
      <p:ext uri="{BB962C8B-B14F-4D97-AF65-F5344CB8AC3E}">
        <p14:creationId xmlns:p14="http://schemas.microsoft.com/office/powerpoint/2010/main" val="2096059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FFC5D-C12A-C38B-A7D3-06B8ADC3EA63}"/>
            </a:ext>
          </a:extLst>
        </p:cNvPr>
        <p:cNvGrpSpPr/>
        <p:nvPr/>
      </p:nvGrpSpPr>
      <p:grpSpPr>
        <a:xfrm>
          <a:off x="0" y="0"/>
          <a:ext cx="0" cy="0"/>
          <a:chOff x="0" y="0"/>
          <a:chExt cx="0" cy="0"/>
        </a:xfrm>
      </p:grpSpPr>
      <p:sp>
        <p:nvSpPr>
          <p:cNvPr id="31" name="Rectangle 30">
            <a:extLst>
              <a:ext uri="{FF2B5EF4-FFF2-40B4-BE49-F238E27FC236}">
                <a16:creationId xmlns:a16="http://schemas.microsoft.com/office/drawing/2014/main" id="{34392D42-64FF-B9AB-F897-7E01B2FBE558}"/>
              </a:ext>
            </a:extLst>
          </p:cNvPr>
          <p:cNvSpPr>
            <a:spLocks/>
          </p:cNvSpPr>
          <p:nvPr/>
        </p:nvSpPr>
        <p:spPr>
          <a:xfrm>
            <a:off x="419725" y="285759"/>
            <a:ext cx="11302583" cy="6287145"/>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9" name="TextBox 38">
            <a:extLst>
              <a:ext uri="{FF2B5EF4-FFF2-40B4-BE49-F238E27FC236}">
                <a16:creationId xmlns:a16="http://schemas.microsoft.com/office/drawing/2014/main" id="{117AF0BC-81D7-98F2-12C6-7BC99E3C9F4A}"/>
              </a:ext>
            </a:extLst>
          </p:cNvPr>
          <p:cNvSpPr txBox="1">
            <a:spLocks/>
          </p:cNvSpPr>
          <p:nvPr/>
        </p:nvSpPr>
        <p:spPr>
          <a:xfrm>
            <a:off x="5159685" y="285096"/>
            <a:ext cx="2016899" cy="369332"/>
          </a:xfrm>
          <a:prstGeom prst="rect">
            <a:avLst/>
          </a:prstGeom>
          <a:noFill/>
        </p:spPr>
        <p:txBody>
          <a:bodyPr wrap="none" rtlCol="0">
            <a:spAutoFit/>
          </a:bodyPr>
          <a:lstStyle/>
          <a:p>
            <a:r>
              <a:rPr lang="en-US" dirty="0">
                <a:solidFill>
                  <a:schemeClr val="bg1"/>
                </a:solidFill>
              </a:rPr>
              <a:t>Regression Case</a:t>
            </a:r>
          </a:p>
        </p:txBody>
      </p:sp>
      <p:sp>
        <p:nvSpPr>
          <p:cNvPr id="21" name="Oval 20">
            <a:extLst>
              <a:ext uri="{FF2B5EF4-FFF2-40B4-BE49-F238E27FC236}">
                <a16:creationId xmlns:a16="http://schemas.microsoft.com/office/drawing/2014/main" id="{3E0C0477-9D1E-5D09-D1F1-F5D16A02C207}"/>
              </a:ext>
            </a:extLst>
          </p:cNvPr>
          <p:cNvSpPr>
            <a:spLocks/>
          </p:cNvSpPr>
          <p:nvPr/>
        </p:nvSpPr>
        <p:spPr>
          <a:xfrm>
            <a:off x="4868330" y="508452"/>
            <a:ext cx="568486"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3B6733EB-852F-8225-D4F6-C1D956AB2E37}"/>
                  </a:ext>
                </a:extLst>
              </p:cNvPr>
              <p:cNvSpPr txBox="1">
                <a:spLocks/>
              </p:cNvSpPr>
              <p:nvPr/>
            </p:nvSpPr>
            <p:spPr>
              <a:xfrm>
                <a:off x="3196199" y="630899"/>
                <a:ext cx="6043641" cy="5312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𝑑𝑦</m:t>
                      </m:r>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ea typeface="Cambria Math" panose="02040503050406030204" pitchFamily="18" charset="0"/>
                        </a:rPr>
                        <m:t>𝛼</m:t>
                      </m:r>
                      <m:d>
                        <m:dPr>
                          <m:ctrlPr>
                            <a:rPr lang="en-US" sz="3200" b="0" i="1" smtClean="0">
                              <a:solidFill>
                                <a:schemeClr val="bg1"/>
                              </a:solidFill>
                              <a:latin typeface="Cambria Math" panose="02040503050406030204" pitchFamily="18" charset="0"/>
                              <a:ea typeface="Cambria Math" panose="02040503050406030204" pitchFamily="18" charset="0"/>
                            </a:rPr>
                          </m:ctrlPr>
                        </m:dPr>
                        <m:e>
                          <m:r>
                            <a:rPr lang="en-US" sz="3200" b="0" i="1" smtClean="0">
                              <a:solidFill>
                                <a:schemeClr val="bg1"/>
                              </a:solidFill>
                              <a:latin typeface="Cambria Math" panose="02040503050406030204" pitchFamily="18" charset="0"/>
                              <a:ea typeface="Cambria Math" panose="02040503050406030204" pitchFamily="18" charset="0"/>
                            </a:rPr>
                            <m:t>𝑦</m:t>
                          </m:r>
                          <m:r>
                            <a:rPr lang="en-US" sz="3200" b="0" i="1" smtClean="0">
                              <a:solidFill>
                                <a:schemeClr val="bg1"/>
                              </a:solidFill>
                              <a:latin typeface="Cambria Math" panose="02040503050406030204" pitchFamily="18" charset="0"/>
                              <a:ea typeface="Cambria Math" panose="02040503050406030204" pitchFamily="18" charset="0"/>
                            </a:rPr>
                            <m:t>(</m:t>
                          </m:r>
                          <m:r>
                            <a:rPr lang="en-US" sz="3200" b="0" i="1" smtClean="0">
                              <a:solidFill>
                                <a:schemeClr val="bg1"/>
                              </a:solidFill>
                              <a:latin typeface="Cambria Math" panose="02040503050406030204" pitchFamily="18" charset="0"/>
                              <a:ea typeface="Cambria Math" panose="02040503050406030204" pitchFamily="18" charset="0"/>
                            </a:rPr>
                            <m:t>𝑡</m:t>
                          </m:r>
                          <m:r>
                            <a:rPr lang="en-US" sz="3200" b="0" i="1" smtClean="0">
                              <a:solidFill>
                                <a:schemeClr val="bg1"/>
                              </a:solidFill>
                              <a:latin typeface="Cambria Math" panose="02040503050406030204" pitchFamily="18" charset="0"/>
                              <a:ea typeface="Cambria Math" panose="02040503050406030204" pitchFamily="18" charset="0"/>
                            </a:rPr>
                            <m:t>)−</m:t>
                          </m:r>
                          <m:r>
                            <a:rPr lang="en-US" sz="3200" b="0" i="1" smtClean="0">
                              <a:solidFill>
                                <a:schemeClr val="bg1"/>
                              </a:solidFill>
                              <a:latin typeface="Cambria Math" panose="02040503050406030204" pitchFamily="18" charset="0"/>
                              <a:ea typeface="Cambria Math" panose="02040503050406030204" pitchFamily="18" charset="0"/>
                            </a:rPr>
                            <m:t>𝜃</m:t>
                          </m:r>
                          <m:r>
                            <a:rPr lang="en-US" sz="3200" b="0" i="1" smtClean="0">
                              <a:solidFill>
                                <a:schemeClr val="bg1"/>
                              </a:solidFill>
                              <a:latin typeface="Cambria Math" panose="02040503050406030204" pitchFamily="18" charset="0"/>
                              <a:ea typeface="Cambria Math" panose="02040503050406030204" pitchFamily="18" charset="0"/>
                            </a:rPr>
                            <m:t>(</m:t>
                          </m:r>
                          <m:r>
                            <a:rPr lang="en-US" sz="3200" b="0" i="1" smtClean="0">
                              <a:solidFill>
                                <a:schemeClr val="bg1"/>
                              </a:solidFill>
                              <a:latin typeface="Cambria Math" panose="02040503050406030204" pitchFamily="18" charset="0"/>
                              <a:ea typeface="Cambria Math" panose="02040503050406030204" pitchFamily="18" charset="0"/>
                            </a:rPr>
                            <m:t>𝑥</m:t>
                          </m:r>
                          <m:r>
                            <a:rPr lang="en-US" sz="3200" b="0" i="1" smtClean="0">
                              <a:solidFill>
                                <a:schemeClr val="bg1"/>
                              </a:solidFill>
                              <a:latin typeface="Cambria Math" panose="02040503050406030204" pitchFamily="18" charset="0"/>
                              <a:ea typeface="Cambria Math" panose="02040503050406030204" pitchFamily="18" charset="0"/>
                            </a:rPr>
                            <m:t>)</m:t>
                          </m:r>
                        </m:e>
                      </m:d>
                      <m:r>
                        <a:rPr lang="en-US" sz="3200" b="0" i="1" smtClean="0">
                          <a:solidFill>
                            <a:schemeClr val="bg1"/>
                          </a:solidFill>
                          <a:latin typeface="Cambria Math" panose="02040503050406030204" pitchFamily="18" charset="0"/>
                          <a:ea typeface="Cambria Math" panose="02040503050406030204" pitchFamily="18" charset="0"/>
                        </a:rPr>
                        <m:t>𝑑𝑡</m:t>
                      </m:r>
                      <m:r>
                        <a:rPr lang="en-US" sz="3200" b="0" i="1" smtClean="0">
                          <a:solidFill>
                            <a:schemeClr val="bg1"/>
                          </a:solidFill>
                          <a:latin typeface="Cambria Math" panose="02040503050406030204" pitchFamily="18" charset="0"/>
                          <a:ea typeface="Cambria Math" panose="02040503050406030204" pitchFamily="18" charset="0"/>
                        </a:rPr>
                        <m:t>+</m:t>
                      </m:r>
                      <m:sSub>
                        <m:sSubPr>
                          <m:ctrlPr>
                            <a:rPr lang="en-US" sz="3200" b="0" i="1" smtClean="0">
                              <a:solidFill>
                                <a:schemeClr val="bg1"/>
                              </a:solidFill>
                              <a:latin typeface="Cambria Math" panose="02040503050406030204" pitchFamily="18" charset="0"/>
                              <a:ea typeface="Cambria Math" panose="02040503050406030204" pitchFamily="18" charset="0"/>
                            </a:rPr>
                          </m:ctrlPr>
                        </m:sSubPr>
                        <m:e>
                          <m:r>
                            <a:rPr lang="en-US" sz="3200" i="1">
                              <a:solidFill>
                                <a:schemeClr val="bg1"/>
                              </a:solidFill>
                              <a:latin typeface="Cambria Math" panose="02040503050406030204" pitchFamily="18" charset="0"/>
                              <a:ea typeface="Cambria Math" panose="02040503050406030204" pitchFamily="18" charset="0"/>
                            </a:rPr>
                            <m:t>𝜎</m:t>
                          </m:r>
                        </m:e>
                        <m:sub>
                          <m:r>
                            <a:rPr lang="en-US" sz="3200" b="0" i="1" smtClean="0">
                              <a:solidFill>
                                <a:schemeClr val="bg1"/>
                              </a:solidFill>
                              <a:latin typeface="Cambria Math" panose="02040503050406030204" pitchFamily="18" charset="0"/>
                              <a:ea typeface="Cambria Math" panose="02040503050406030204" pitchFamily="18" charset="0"/>
                            </a:rPr>
                            <m:t>𝑦</m:t>
                          </m:r>
                        </m:sub>
                      </m:sSub>
                      <m:r>
                        <a:rPr lang="en-US" sz="3200" b="0" i="1" smtClean="0">
                          <a:solidFill>
                            <a:schemeClr val="bg1"/>
                          </a:solidFill>
                          <a:latin typeface="Cambria Math" panose="02040503050406030204" pitchFamily="18" charset="0"/>
                          <a:ea typeface="Cambria Math" panose="02040503050406030204" pitchFamily="18" charset="0"/>
                        </a:rPr>
                        <m:t>𝑑𝑊</m:t>
                      </m:r>
                    </m:oMath>
                  </m:oMathPara>
                </a14:m>
                <a:endParaRPr lang="en-US" sz="3200" dirty="0">
                  <a:solidFill>
                    <a:schemeClr val="bg1"/>
                  </a:solidFill>
                </a:endParaRPr>
              </a:p>
            </p:txBody>
          </p:sp>
        </mc:Choice>
        <mc:Fallback xmlns="">
          <p:sp>
            <p:nvSpPr>
              <p:cNvPr id="45" name="TextBox 44">
                <a:extLst>
                  <a:ext uri="{FF2B5EF4-FFF2-40B4-BE49-F238E27FC236}">
                    <a16:creationId xmlns:a16="http://schemas.microsoft.com/office/drawing/2014/main" id="{3B6733EB-852F-8225-D4F6-C1D956AB2E37}"/>
                  </a:ext>
                </a:extLst>
              </p:cNvPr>
              <p:cNvSpPr txBox="1">
                <a:spLocks noRot="1" noChangeAspect="1" noMove="1" noResize="1" noEditPoints="1" noAdjustHandles="1" noChangeArrowheads="1" noChangeShapeType="1" noTextEdit="1"/>
              </p:cNvSpPr>
              <p:nvPr/>
            </p:nvSpPr>
            <p:spPr>
              <a:xfrm>
                <a:off x="3196199" y="630899"/>
                <a:ext cx="6043641" cy="531299"/>
              </a:xfrm>
              <a:prstGeom prst="rect">
                <a:avLst/>
              </a:prstGeom>
              <a:blipFill>
                <a:blip r:embed="rId2"/>
                <a:stretch>
                  <a:fillRect l="-1677" r="-629" b="-25581"/>
                </a:stretch>
              </a:blipFill>
            </p:spPr>
            <p:txBody>
              <a:bodyPr/>
              <a:lstStyle/>
              <a:p>
                <a:r>
                  <a:rPr lang="en-US">
                    <a:noFill/>
                  </a:rPr>
                  <a:t> </a:t>
                </a:r>
              </a:p>
            </p:txBody>
          </p:sp>
        </mc:Fallback>
      </mc:AlternateContent>
      <p:sp>
        <p:nvSpPr>
          <p:cNvPr id="46" name="TextBox 45">
            <a:extLst>
              <a:ext uri="{FF2B5EF4-FFF2-40B4-BE49-F238E27FC236}">
                <a16:creationId xmlns:a16="http://schemas.microsoft.com/office/drawing/2014/main" id="{02438F85-2083-F0CB-AF54-EAB54B1FBF2B}"/>
              </a:ext>
            </a:extLst>
          </p:cNvPr>
          <p:cNvSpPr txBox="1">
            <a:spLocks/>
          </p:cNvSpPr>
          <p:nvPr/>
        </p:nvSpPr>
        <p:spPr>
          <a:xfrm>
            <a:off x="701108" y="1140563"/>
            <a:ext cx="2343911" cy="369332"/>
          </a:xfrm>
          <a:prstGeom prst="rect">
            <a:avLst/>
          </a:prstGeom>
          <a:noFill/>
        </p:spPr>
        <p:txBody>
          <a:bodyPr wrap="none" rtlCol="0">
            <a:spAutoFit/>
          </a:bodyPr>
          <a:lstStyle/>
          <a:p>
            <a:r>
              <a:rPr lang="en-US" dirty="0">
                <a:solidFill>
                  <a:schemeClr val="bg1"/>
                </a:solidFill>
              </a:rPr>
              <a:t>Rate of adaptation</a:t>
            </a:r>
          </a:p>
        </p:txBody>
      </p:sp>
      <p:sp>
        <p:nvSpPr>
          <p:cNvPr id="47" name="TextBox 46">
            <a:extLst>
              <a:ext uri="{FF2B5EF4-FFF2-40B4-BE49-F238E27FC236}">
                <a16:creationId xmlns:a16="http://schemas.microsoft.com/office/drawing/2014/main" id="{CD212EFB-2597-F73F-CD2B-3DF999AC6E5E}"/>
              </a:ext>
            </a:extLst>
          </p:cNvPr>
          <p:cNvSpPr txBox="1">
            <a:spLocks/>
          </p:cNvSpPr>
          <p:nvPr/>
        </p:nvSpPr>
        <p:spPr>
          <a:xfrm>
            <a:off x="6230336" y="1701827"/>
            <a:ext cx="3850734" cy="369332"/>
          </a:xfrm>
          <a:prstGeom prst="rect">
            <a:avLst/>
          </a:prstGeom>
          <a:noFill/>
        </p:spPr>
        <p:txBody>
          <a:bodyPr wrap="none" rtlCol="0">
            <a:spAutoFit/>
          </a:bodyPr>
          <a:lstStyle/>
          <a:p>
            <a:r>
              <a:rPr lang="en-US" dirty="0">
                <a:solidFill>
                  <a:schemeClr val="bg1"/>
                </a:solidFill>
              </a:rPr>
              <a:t>Primary optima as a function of x</a:t>
            </a:r>
          </a:p>
        </p:txBody>
      </p:sp>
      <p:sp>
        <p:nvSpPr>
          <p:cNvPr id="48" name="TextBox 47">
            <a:extLst>
              <a:ext uri="{FF2B5EF4-FFF2-40B4-BE49-F238E27FC236}">
                <a16:creationId xmlns:a16="http://schemas.microsoft.com/office/drawing/2014/main" id="{0C8E4763-E4AF-261D-FF4F-40752E84BCCF}"/>
              </a:ext>
            </a:extLst>
          </p:cNvPr>
          <p:cNvSpPr txBox="1">
            <a:spLocks/>
          </p:cNvSpPr>
          <p:nvPr/>
        </p:nvSpPr>
        <p:spPr>
          <a:xfrm>
            <a:off x="8436229" y="1069734"/>
            <a:ext cx="2387225" cy="646331"/>
          </a:xfrm>
          <a:prstGeom prst="rect">
            <a:avLst/>
          </a:prstGeom>
          <a:noFill/>
        </p:spPr>
        <p:txBody>
          <a:bodyPr wrap="square" rtlCol="0">
            <a:spAutoFit/>
          </a:bodyPr>
          <a:lstStyle/>
          <a:p>
            <a:r>
              <a:rPr lang="en-US" dirty="0">
                <a:solidFill>
                  <a:schemeClr val="bg1"/>
                </a:solidFill>
              </a:rPr>
              <a:t>Rate of stochastic evolution of y</a:t>
            </a:r>
          </a:p>
        </p:txBody>
      </p:sp>
      <p:cxnSp>
        <p:nvCxnSpPr>
          <p:cNvPr id="49" name="Curved Connector 48">
            <a:extLst>
              <a:ext uri="{FF2B5EF4-FFF2-40B4-BE49-F238E27FC236}">
                <a16:creationId xmlns:a16="http://schemas.microsoft.com/office/drawing/2014/main" id="{4D0C3E3F-9CBC-8243-9C74-2F33B615DD2D}"/>
              </a:ext>
            </a:extLst>
          </p:cNvPr>
          <p:cNvCxnSpPr>
            <a:cxnSpLocks/>
            <a:stCxn id="52" idx="4"/>
            <a:endCxn id="46" idx="3"/>
          </p:cNvCxnSpPr>
          <p:nvPr/>
        </p:nvCxnSpPr>
        <p:spPr>
          <a:xfrm rot="5400000">
            <a:off x="3849996" y="446625"/>
            <a:ext cx="73628" cy="1683581"/>
          </a:xfrm>
          <a:prstGeom prst="curvedConnector2">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urved Connector 49">
            <a:extLst>
              <a:ext uri="{FF2B5EF4-FFF2-40B4-BE49-F238E27FC236}">
                <a16:creationId xmlns:a16="http://schemas.microsoft.com/office/drawing/2014/main" id="{8699258F-EBFF-FA9D-F67E-8AC55ADB25B4}"/>
              </a:ext>
            </a:extLst>
          </p:cNvPr>
          <p:cNvCxnSpPr>
            <a:cxnSpLocks/>
            <a:stCxn id="56" idx="4"/>
            <a:endCxn id="47" idx="1"/>
          </p:cNvCxnSpPr>
          <p:nvPr/>
        </p:nvCxnSpPr>
        <p:spPr>
          <a:xfrm rot="5400000">
            <a:off x="6076934" y="1355990"/>
            <a:ext cx="683906" cy="377101"/>
          </a:xfrm>
          <a:prstGeom prst="curvedConnector4">
            <a:avLst>
              <a:gd name="adj1" fmla="val 36499"/>
              <a:gd name="adj2" fmla="val 160620"/>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urved Connector 50">
            <a:extLst>
              <a:ext uri="{FF2B5EF4-FFF2-40B4-BE49-F238E27FC236}">
                <a16:creationId xmlns:a16="http://schemas.microsoft.com/office/drawing/2014/main" id="{ACC5BBAD-F8FB-9DA7-9539-1D73CB1389E7}"/>
              </a:ext>
            </a:extLst>
          </p:cNvPr>
          <p:cNvCxnSpPr>
            <a:cxnSpLocks/>
            <a:stCxn id="55" idx="4"/>
            <a:endCxn id="48" idx="1"/>
          </p:cNvCxnSpPr>
          <p:nvPr/>
        </p:nvCxnSpPr>
        <p:spPr>
          <a:xfrm rot="16200000" flipH="1">
            <a:off x="8165436" y="1122106"/>
            <a:ext cx="260947" cy="280640"/>
          </a:xfrm>
          <a:prstGeom prst="curvedConnector2">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1D0D288D-5D53-38CA-1B48-C72F5F4F9563}"/>
              </a:ext>
            </a:extLst>
          </p:cNvPr>
          <p:cNvSpPr>
            <a:spLocks/>
          </p:cNvSpPr>
          <p:nvPr/>
        </p:nvSpPr>
        <p:spPr>
          <a:xfrm>
            <a:off x="4444357" y="571279"/>
            <a:ext cx="568486"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Oval 54">
            <a:extLst>
              <a:ext uri="{FF2B5EF4-FFF2-40B4-BE49-F238E27FC236}">
                <a16:creationId xmlns:a16="http://schemas.microsoft.com/office/drawing/2014/main" id="{F760FB2F-3CA4-7AF7-5970-43A22685358D}"/>
              </a:ext>
            </a:extLst>
          </p:cNvPr>
          <p:cNvSpPr>
            <a:spLocks/>
          </p:cNvSpPr>
          <p:nvPr/>
        </p:nvSpPr>
        <p:spPr>
          <a:xfrm>
            <a:off x="7871346" y="451631"/>
            <a:ext cx="568486"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37564EB3-70E2-A9B6-B01C-367390714608}"/>
              </a:ext>
            </a:extLst>
          </p:cNvPr>
          <p:cNvSpPr>
            <a:spLocks/>
          </p:cNvSpPr>
          <p:nvPr/>
        </p:nvSpPr>
        <p:spPr>
          <a:xfrm>
            <a:off x="6095998" y="522265"/>
            <a:ext cx="1022877"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FF68024-8B35-E6EC-0244-D10A5CCCB7E3}"/>
              </a:ext>
            </a:extLst>
          </p:cNvPr>
          <p:cNvSpPr>
            <a:spLocks/>
          </p:cNvSpPr>
          <p:nvPr/>
        </p:nvSpPr>
        <p:spPr>
          <a:xfrm>
            <a:off x="4404527" y="555525"/>
            <a:ext cx="525938"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0AA5D1A5-8638-4F59-BAF3-57EFE018F298}"/>
                  </a:ext>
                </a:extLst>
              </p:cNvPr>
              <p:cNvSpPr txBox="1">
                <a:spLocks/>
              </p:cNvSpPr>
              <p:nvPr/>
            </p:nvSpPr>
            <p:spPr>
              <a:xfrm>
                <a:off x="3170054" y="2291071"/>
                <a:ext cx="217232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𝑑𝑥</m:t>
                      </m:r>
                      <m:r>
                        <a:rPr lang="en-US" sz="3200" b="0" i="1" smtClean="0">
                          <a:solidFill>
                            <a:schemeClr val="bg1"/>
                          </a:solidFill>
                          <a:latin typeface="Cambria Math" panose="02040503050406030204" pitchFamily="18" charset="0"/>
                        </a:rPr>
                        <m:t>=</m:t>
                      </m:r>
                      <m:sSub>
                        <m:sSubPr>
                          <m:ctrlPr>
                            <a:rPr lang="en-US" sz="3200" i="1">
                              <a:solidFill>
                                <a:schemeClr val="bg1"/>
                              </a:solidFill>
                              <a:latin typeface="Cambria Math" panose="02040503050406030204" pitchFamily="18" charset="0"/>
                              <a:ea typeface="Cambria Math" panose="02040503050406030204" pitchFamily="18" charset="0"/>
                            </a:rPr>
                          </m:ctrlPr>
                        </m:sSubPr>
                        <m:e>
                          <m:r>
                            <a:rPr lang="en-US" sz="3200" i="1">
                              <a:solidFill>
                                <a:schemeClr val="bg1"/>
                              </a:solidFill>
                              <a:latin typeface="Cambria Math" panose="02040503050406030204" pitchFamily="18" charset="0"/>
                              <a:ea typeface="Cambria Math" panose="02040503050406030204" pitchFamily="18" charset="0"/>
                            </a:rPr>
                            <m:t>𝜎</m:t>
                          </m:r>
                        </m:e>
                        <m:sub>
                          <m:r>
                            <a:rPr lang="en-US" sz="3200" b="0" i="1" smtClean="0">
                              <a:solidFill>
                                <a:schemeClr val="bg1"/>
                              </a:solidFill>
                              <a:latin typeface="Cambria Math" panose="02040503050406030204" pitchFamily="18" charset="0"/>
                              <a:ea typeface="Cambria Math" panose="02040503050406030204" pitchFamily="18" charset="0"/>
                            </a:rPr>
                            <m:t>𝑥</m:t>
                          </m:r>
                        </m:sub>
                      </m:sSub>
                      <m:r>
                        <a:rPr lang="en-US" sz="3200" b="0" i="1" smtClean="0">
                          <a:solidFill>
                            <a:schemeClr val="bg1"/>
                          </a:solidFill>
                          <a:latin typeface="Cambria Math" panose="02040503050406030204" pitchFamily="18" charset="0"/>
                          <a:ea typeface="Cambria Math" panose="02040503050406030204" pitchFamily="18" charset="0"/>
                        </a:rPr>
                        <m:t>𝑑𝑊</m:t>
                      </m:r>
                    </m:oMath>
                  </m:oMathPara>
                </a14:m>
                <a:endParaRPr lang="en-US" sz="3200" dirty="0">
                  <a:solidFill>
                    <a:schemeClr val="bg1"/>
                  </a:solidFill>
                </a:endParaRPr>
              </a:p>
            </p:txBody>
          </p:sp>
        </mc:Choice>
        <mc:Fallback xmlns="">
          <p:sp>
            <p:nvSpPr>
              <p:cNvPr id="65" name="TextBox 64">
                <a:extLst>
                  <a:ext uri="{FF2B5EF4-FFF2-40B4-BE49-F238E27FC236}">
                    <a16:creationId xmlns:a16="http://schemas.microsoft.com/office/drawing/2014/main" id="{0AA5D1A5-8638-4F59-BAF3-57EFE018F298}"/>
                  </a:ext>
                </a:extLst>
              </p:cNvPr>
              <p:cNvSpPr txBox="1">
                <a:spLocks noRot="1" noChangeAspect="1" noMove="1" noResize="1" noEditPoints="1" noAdjustHandles="1" noChangeArrowheads="1" noChangeShapeType="1" noTextEdit="1"/>
              </p:cNvSpPr>
              <p:nvPr/>
            </p:nvSpPr>
            <p:spPr>
              <a:xfrm>
                <a:off x="3170054" y="2291071"/>
                <a:ext cx="2172326" cy="492443"/>
              </a:xfrm>
              <a:prstGeom prst="rect">
                <a:avLst/>
              </a:prstGeom>
              <a:blipFill>
                <a:blip r:embed="rId3"/>
                <a:stretch>
                  <a:fillRect l="-3488" r="-2907" b="-15000"/>
                </a:stretch>
              </a:blipFill>
            </p:spPr>
            <p:txBody>
              <a:bodyPr/>
              <a:lstStyle/>
              <a:p>
                <a:r>
                  <a:rPr lang="en-US">
                    <a:noFill/>
                  </a:rPr>
                  <a:t> </a:t>
                </a:r>
              </a:p>
            </p:txBody>
          </p:sp>
        </mc:Fallback>
      </mc:AlternateContent>
      <p:sp>
        <p:nvSpPr>
          <p:cNvPr id="67" name="TextBox 66">
            <a:extLst>
              <a:ext uri="{FF2B5EF4-FFF2-40B4-BE49-F238E27FC236}">
                <a16:creationId xmlns:a16="http://schemas.microsoft.com/office/drawing/2014/main" id="{055C5A1F-563C-BED7-566E-BF442A645153}"/>
              </a:ext>
            </a:extLst>
          </p:cNvPr>
          <p:cNvSpPr txBox="1">
            <a:spLocks/>
          </p:cNvSpPr>
          <p:nvPr/>
        </p:nvSpPr>
        <p:spPr>
          <a:xfrm>
            <a:off x="5436816" y="2735196"/>
            <a:ext cx="2387225" cy="646331"/>
          </a:xfrm>
          <a:prstGeom prst="rect">
            <a:avLst/>
          </a:prstGeom>
          <a:noFill/>
        </p:spPr>
        <p:txBody>
          <a:bodyPr wrap="square" rtlCol="0">
            <a:spAutoFit/>
          </a:bodyPr>
          <a:lstStyle/>
          <a:p>
            <a:r>
              <a:rPr lang="en-US" dirty="0">
                <a:solidFill>
                  <a:schemeClr val="bg1"/>
                </a:solidFill>
              </a:rPr>
              <a:t>Rate of stochastic evolution of x</a:t>
            </a:r>
          </a:p>
        </p:txBody>
      </p:sp>
      <p:cxnSp>
        <p:nvCxnSpPr>
          <p:cNvPr id="68" name="Curved Connector 67">
            <a:extLst>
              <a:ext uri="{FF2B5EF4-FFF2-40B4-BE49-F238E27FC236}">
                <a16:creationId xmlns:a16="http://schemas.microsoft.com/office/drawing/2014/main" id="{CEF9DC49-5E10-80B4-EC41-506A692FCC9E}"/>
              </a:ext>
            </a:extLst>
          </p:cNvPr>
          <p:cNvCxnSpPr>
            <a:cxnSpLocks/>
            <a:stCxn id="69" idx="5"/>
            <a:endCxn id="67" idx="1"/>
          </p:cNvCxnSpPr>
          <p:nvPr/>
        </p:nvCxnSpPr>
        <p:spPr>
          <a:xfrm rot="16200000" flipH="1">
            <a:off x="4903129" y="2524675"/>
            <a:ext cx="236074" cy="831299"/>
          </a:xfrm>
          <a:prstGeom prst="curvedConnector2">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B8437C1D-431D-F421-6578-2FD77264A37E}"/>
              </a:ext>
            </a:extLst>
          </p:cNvPr>
          <p:cNvSpPr>
            <a:spLocks/>
          </p:cNvSpPr>
          <p:nvPr/>
        </p:nvSpPr>
        <p:spPr>
          <a:xfrm>
            <a:off x="4120284" y="2241597"/>
            <a:ext cx="568486"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7FB1EE91-9BD0-4A59-462E-AAC559A7B717}"/>
              </a:ext>
            </a:extLst>
          </p:cNvPr>
          <p:cNvSpPr txBox="1">
            <a:spLocks/>
          </p:cNvSpPr>
          <p:nvPr/>
        </p:nvSpPr>
        <p:spPr>
          <a:xfrm>
            <a:off x="9629841" y="6196453"/>
            <a:ext cx="2159566" cy="369332"/>
          </a:xfrm>
          <a:prstGeom prst="rect">
            <a:avLst/>
          </a:prstGeom>
          <a:noFill/>
        </p:spPr>
        <p:txBody>
          <a:bodyPr wrap="none" rtlCol="0">
            <a:spAutoFit/>
          </a:bodyPr>
          <a:lstStyle/>
          <a:p>
            <a:r>
              <a:rPr lang="en-US" dirty="0">
                <a:solidFill>
                  <a:schemeClr val="bg1"/>
                </a:solidFill>
              </a:rPr>
              <a:t>Hansen et al 2008</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4709C34-E58D-63B8-EF1C-6CAE7EAF82F3}"/>
                  </a:ext>
                </a:extLst>
              </p:cNvPr>
              <p:cNvSpPr txBox="1">
                <a:spLocks/>
              </p:cNvSpPr>
              <p:nvPr/>
            </p:nvSpPr>
            <p:spPr>
              <a:xfrm>
                <a:off x="3034121" y="3689860"/>
                <a:ext cx="5753242" cy="11104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𝐸</m:t>
                      </m:r>
                      <m:d>
                        <m:dPr>
                          <m:begChr m:val="["/>
                          <m:endChr m:val="]"/>
                          <m:ctrlPr>
                            <a:rPr lang="en-US" sz="3200" b="0" i="1" smtClean="0">
                              <a:solidFill>
                                <a:schemeClr val="bg1"/>
                              </a:solidFill>
                              <a:latin typeface="Cambria Math" panose="02040503050406030204" pitchFamily="18" charset="0"/>
                            </a:rPr>
                          </m:ctrlPr>
                        </m:dPr>
                        <m:e>
                          <m:r>
                            <a:rPr lang="en-US" sz="3200" b="0" i="1" smtClean="0">
                              <a:solidFill>
                                <a:schemeClr val="bg1"/>
                              </a:solidFill>
                              <a:latin typeface="Cambria Math" panose="02040503050406030204" pitchFamily="18" charset="0"/>
                            </a:rPr>
                            <m:t>𝑦</m:t>
                          </m:r>
                        </m:e>
                        <m:e>
                          <m:r>
                            <a:rPr lang="en-US" sz="3200" b="0" i="1" smtClean="0">
                              <a:solidFill>
                                <a:schemeClr val="bg1"/>
                              </a:solidFill>
                              <a:latin typeface="Cambria Math" panose="02040503050406030204" pitchFamily="18" charset="0"/>
                            </a:rPr>
                            <m:t>𝑥</m:t>
                          </m:r>
                        </m:e>
                      </m:d>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𝑘</m:t>
                      </m:r>
                      <m:r>
                        <a:rPr lang="en-US" sz="3200" b="0" i="1" smtClean="0">
                          <a:solidFill>
                            <a:schemeClr val="bg1"/>
                          </a:solidFill>
                          <a:latin typeface="Cambria Math" panose="02040503050406030204" pitchFamily="18" charset="0"/>
                        </a:rPr>
                        <m:t>+</m:t>
                      </m:r>
                      <m:d>
                        <m:dPr>
                          <m:ctrlPr>
                            <a:rPr lang="en-US" sz="3200" b="0" i="1" smtClean="0">
                              <a:solidFill>
                                <a:schemeClr val="bg1"/>
                              </a:solidFill>
                              <a:latin typeface="Cambria Math" panose="02040503050406030204" pitchFamily="18" charset="0"/>
                            </a:rPr>
                          </m:ctrlPr>
                        </m:dPr>
                        <m:e>
                          <m:r>
                            <a:rPr lang="en-US" sz="3200" i="1" smtClean="0">
                              <a:solidFill>
                                <a:schemeClr val="bg1"/>
                              </a:solidFill>
                              <a:latin typeface="Cambria Math" panose="02040503050406030204" pitchFamily="18" charset="0"/>
                            </a:rPr>
                            <m:t>1−</m:t>
                          </m:r>
                          <m:f>
                            <m:fPr>
                              <m:ctrlPr>
                                <a:rPr lang="en-US" sz="3200" b="0" i="1" smtClean="0">
                                  <a:solidFill>
                                    <a:schemeClr val="bg1"/>
                                  </a:solidFill>
                                  <a:latin typeface="Cambria Math" panose="02040503050406030204" pitchFamily="18" charset="0"/>
                                </a:rPr>
                              </m:ctrlPr>
                            </m:fPr>
                            <m:num>
                              <m:r>
                                <a:rPr lang="en-US" sz="3200" i="1">
                                  <a:solidFill>
                                    <a:schemeClr val="bg1"/>
                                  </a:solidFill>
                                  <a:latin typeface="Cambria Math" panose="02040503050406030204" pitchFamily="18" charset="0"/>
                                </a:rPr>
                                <m:t>1−</m:t>
                              </m:r>
                              <m:sSup>
                                <m:sSupPr>
                                  <m:ctrlPr>
                                    <a:rPr lang="en-US" sz="3200" i="1">
                                      <a:solidFill>
                                        <a:schemeClr val="bg1"/>
                                      </a:solidFill>
                                      <a:latin typeface="Cambria Math" panose="02040503050406030204" pitchFamily="18" charset="0"/>
                                    </a:rPr>
                                  </m:ctrlPr>
                                </m:sSupPr>
                                <m:e>
                                  <m:r>
                                    <a:rPr lang="en-US" sz="3200" i="1">
                                      <a:solidFill>
                                        <a:schemeClr val="bg1"/>
                                      </a:solidFill>
                                      <a:latin typeface="Cambria Math" panose="02040503050406030204" pitchFamily="18" charset="0"/>
                                    </a:rPr>
                                    <m:t>𝑒</m:t>
                                  </m:r>
                                </m:e>
                                <m:sup>
                                  <m:r>
                                    <a:rPr lang="en-US" sz="3200" i="1">
                                      <a:solidFill>
                                        <a:schemeClr val="bg1"/>
                                      </a:solidFill>
                                      <a:latin typeface="Cambria Math" panose="02040503050406030204" pitchFamily="18" charset="0"/>
                                    </a:rPr>
                                    <m:t>−</m:t>
                                  </m:r>
                                  <m:r>
                                    <a:rPr lang="en-US" sz="3200" i="1">
                                      <a:solidFill>
                                        <a:schemeClr val="bg1"/>
                                      </a:solidFill>
                                      <a:latin typeface="Cambria Math" panose="02040503050406030204" pitchFamily="18" charset="0"/>
                                      <a:ea typeface="Cambria Math" panose="02040503050406030204" pitchFamily="18" charset="0"/>
                                    </a:rPr>
                                    <m:t>𝛼</m:t>
                                  </m:r>
                                  <m:r>
                                    <a:rPr lang="en-US" sz="3200" i="1">
                                      <a:solidFill>
                                        <a:schemeClr val="bg1"/>
                                      </a:solidFill>
                                      <a:latin typeface="Cambria Math" panose="02040503050406030204" pitchFamily="18" charset="0"/>
                                      <a:ea typeface="Cambria Math" panose="02040503050406030204" pitchFamily="18" charset="0"/>
                                    </a:rPr>
                                    <m:t>𝑡</m:t>
                                  </m:r>
                                </m:sup>
                              </m:sSup>
                            </m:num>
                            <m:den>
                              <m:r>
                                <a:rPr lang="en-US" sz="3200" i="1">
                                  <a:solidFill>
                                    <a:schemeClr val="bg1"/>
                                  </a:solidFill>
                                  <a:latin typeface="Cambria Math" panose="02040503050406030204" pitchFamily="18" charset="0"/>
                                  <a:ea typeface="Cambria Math" panose="02040503050406030204" pitchFamily="18" charset="0"/>
                                </a:rPr>
                                <m:t>𝛼</m:t>
                              </m:r>
                              <m:r>
                                <a:rPr lang="en-US" sz="3200" b="0" i="1" smtClean="0">
                                  <a:solidFill>
                                    <a:schemeClr val="bg1"/>
                                  </a:solidFill>
                                  <a:latin typeface="Cambria Math" panose="02040503050406030204" pitchFamily="18" charset="0"/>
                                  <a:ea typeface="Cambria Math" panose="02040503050406030204" pitchFamily="18" charset="0"/>
                                </a:rPr>
                                <m:t>𝑡</m:t>
                              </m:r>
                            </m:den>
                          </m:f>
                        </m:e>
                      </m:d>
                      <m:r>
                        <a:rPr lang="en-US" sz="3200" b="0" i="1" smtClean="0">
                          <a:solidFill>
                            <a:schemeClr val="bg1"/>
                          </a:solidFill>
                          <a:latin typeface="Cambria Math" panose="02040503050406030204" pitchFamily="18" charset="0"/>
                          <a:ea typeface="Cambria Math" panose="02040503050406030204" pitchFamily="18" charset="0"/>
                        </a:rPr>
                        <m:t>𝑏𝑥</m:t>
                      </m:r>
                    </m:oMath>
                  </m:oMathPara>
                </a14:m>
                <a:endParaRPr lang="en-US" sz="3200" dirty="0">
                  <a:solidFill>
                    <a:schemeClr val="bg1"/>
                  </a:solidFill>
                </a:endParaRPr>
              </a:p>
            </p:txBody>
          </p:sp>
        </mc:Choice>
        <mc:Fallback xmlns="">
          <p:sp>
            <p:nvSpPr>
              <p:cNvPr id="2" name="TextBox 1">
                <a:extLst>
                  <a:ext uri="{FF2B5EF4-FFF2-40B4-BE49-F238E27FC236}">
                    <a16:creationId xmlns:a16="http://schemas.microsoft.com/office/drawing/2014/main" id="{34709C34-E58D-63B8-EF1C-6CAE7EAF82F3}"/>
                  </a:ext>
                </a:extLst>
              </p:cNvPr>
              <p:cNvSpPr txBox="1">
                <a:spLocks noRot="1" noChangeAspect="1" noMove="1" noResize="1" noEditPoints="1" noAdjustHandles="1" noChangeArrowheads="1" noChangeShapeType="1" noTextEdit="1"/>
              </p:cNvSpPr>
              <p:nvPr/>
            </p:nvSpPr>
            <p:spPr>
              <a:xfrm>
                <a:off x="3034121" y="3689860"/>
                <a:ext cx="5753242" cy="1110497"/>
              </a:xfrm>
              <a:prstGeom prst="rect">
                <a:avLst/>
              </a:prstGeom>
              <a:blipFill>
                <a:blip r:embed="rId4"/>
                <a:stretch>
                  <a:fillRect l="-1104" r="-883"/>
                </a:stretch>
              </a:blipFill>
            </p:spPr>
            <p:txBody>
              <a:bodyPr/>
              <a:lstStyle/>
              <a:p>
                <a:r>
                  <a:rPr lang="en-US">
                    <a:noFill/>
                  </a:rPr>
                  <a:t> </a:t>
                </a:r>
              </a:p>
            </p:txBody>
          </p:sp>
        </mc:Fallback>
      </mc:AlternateContent>
      <p:sp>
        <p:nvSpPr>
          <p:cNvPr id="4" name="Left Brace 3">
            <a:extLst>
              <a:ext uri="{FF2B5EF4-FFF2-40B4-BE49-F238E27FC236}">
                <a16:creationId xmlns:a16="http://schemas.microsoft.com/office/drawing/2014/main" id="{BC2CAA44-51EE-FB79-6D7A-ECB26140D754}"/>
              </a:ext>
            </a:extLst>
          </p:cNvPr>
          <p:cNvSpPr/>
          <p:nvPr/>
        </p:nvSpPr>
        <p:spPr>
          <a:xfrm rot="16200000">
            <a:off x="6691431" y="3960452"/>
            <a:ext cx="369332" cy="2276699"/>
          </a:xfrm>
          <a:prstGeom prst="leftBrace">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B5BAA0C6-E1FC-F5B1-066F-00CF6D72D9E7}"/>
              </a:ext>
            </a:extLst>
          </p:cNvPr>
          <p:cNvSpPr txBox="1"/>
          <p:nvPr/>
        </p:nvSpPr>
        <p:spPr>
          <a:xfrm>
            <a:off x="5039697" y="5397246"/>
            <a:ext cx="3672800" cy="369332"/>
          </a:xfrm>
          <a:prstGeom prst="rect">
            <a:avLst/>
          </a:prstGeom>
          <a:noFill/>
        </p:spPr>
        <p:txBody>
          <a:bodyPr wrap="none" rtlCol="0">
            <a:spAutoFit/>
          </a:bodyPr>
          <a:lstStyle/>
          <a:p>
            <a:r>
              <a:rPr lang="en-US" dirty="0">
                <a:solidFill>
                  <a:schemeClr val="bg1"/>
                </a:solidFill>
              </a:rPr>
              <a:t>Phylogenetic correction factor</a:t>
            </a:r>
          </a:p>
        </p:txBody>
      </p:sp>
      <p:sp>
        <p:nvSpPr>
          <p:cNvPr id="11" name="TextBox 10">
            <a:extLst>
              <a:ext uri="{FF2B5EF4-FFF2-40B4-BE49-F238E27FC236}">
                <a16:creationId xmlns:a16="http://schemas.microsoft.com/office/drawing/2014/main" id="{35BCE666-952E-3DB2-736C-5F4E71F41CB0}"/>
              </a:ext>
            </a:extLst>
          </p:cNvPr>
          <p:cNvSpPr txBox="1">
            <a:spLocks/>
          </p:cNvSpPr>
          <p:nvPr/>
        </p:nvSpPr>
        <p:spPr>
          <a:xfrm>
            <a:off x="9239840" y="4374587"/>
            <a:ext cx="2387225" cy="646331"/>
          </a:xfrm>
          <a:prstGeom prst="rect">
            <a:avLst/>
          </a:prstGeom>
          <a:noFill/>
        </p:spPr>
        <p:txBody>
          <a:bodyPr wrap="square" rtlCol="0">
            <a:spAutoFit/>
          </a:bodyPr>
          <a:lstStyle/>
          <a:p>
            <a:r>
              <a:rPr lang="en-US" dirty="0">
                <a:solidFill>
                  <a:schemeClr val="bg1"/>
                </a:solidFill>
              </a:rPr>
              <a:t>Optimal regression slope</a:t>
            </a:r>
          </a:p>
        </p:txBody>
      </p:sp>
      <p:cxnSp>
        <p:nvCxnSpPr>
          <p:cNvPr id="13" name="Curved Connector 12">
            <a:extLst>
              <a:ext uri="{FF2B5EF4-FFF2-40B4-BE49-F238E27FC236}">
                <a16:creationId xmlns:a16="http://schemas.microsoft.com/office/drawing/2014/main" id="{45EC3D33-1FE4-48FF-FA1A-E5F59C1C9E76}"/>
              </a:ext>
            </a:extLst>
          </p:cNvPr>
          <p:cNvCxnSpPr>
            <a:cxnSpLocks/>
            <a:stCxn id="14" idx="5"/>
            <a:endCxn id="11" idx="1"/>
          </p:cNvCxnSpPr>
          <p:nvPr/>
        </p:nvCxnSpPr>
        <p:spPr>
          <a:xfrm rot="16200000" flipH="1">
            <a:off x="8706153" y="4164066"/>
            <a:ext cx="236074" cy="831299"/>
          </a:xfrm>
          <a:prstGeom prst="curvedConnector2">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353E27A5-92CD-9225-CE36-A1E6E7F8A665}"/>
              </a:ext>
            </a:extLst>
          </p:cNvPr>
          <p:cNvSpPr>
            <a:spLocks/>
          </p:cNvSpPr>
          <p:nvPr/>
        </p:nvSpPr>
        <p:spPr>
          <a:xfrm>
            <a:off x="7923308" y="3880988"/>
            <a:ext cx="568486"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B8FF56E-2B48-54C6-86EA-A8E711812AD0}"/>
              </a:ext>
            </a:extLst>
          </p:cNvPr>
          <p:cNvSpPr txBox="1"/>
          <p:nvPr/>
        </p:nvSpPr>
        <p:spPr>
          <a:xfrm>
            <a:off x="701108" y="5097675"/>
            <a:ext cx="2868420" cy="923330"/>
          </a:xfrm>
          <a:prstGeom prst="rect">
            <a:avLst/>
          </a:prstGeom>
          <a:solidFill>
            <a:schemeClr val="tx2">
              <a:lumMod val="50000"/>
            </a:schemeClr>
          </a:solidFill>
        </p:spPr>
        <p:txBody>
          <a:bodyPr wrap="square" rtlCol="0">
            <a:spAutoFit/>
          </a:bodyPr>
          <a:lstStyle/>
          <a:p>
            <a:r>
              <a:rPr lang="en-US" dirty="0">
                <a:solidFill>
                  <a:srgbClr val="FFFF00"/>
                </a:solidFill>
              </a:rPr>
              <a:t>This models the relationship among traits instantaneously</a:t>
            </a:r>
          </a:p>
        </p:txBody>
      </p:sp>
    </p:spTree>
    <p:extLst>
      <p:ext uri="{BB962C8B-B14F-4D97-AF65-F5344CB8AC3E}">
        <p14:creationId xmlns:p14="http://schemas.microsoft.com/office/powerpoint/2010/main" val="1981335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837D71-3685-57A8-580C-6F466632FF84}"/>
              </a:ext>
            </a:extLst>
          </p:cNvPr>
          <p:cNvPicPr>
            <a:picLocks noChangeAspect="1"/>
          </p:cNvPicPr>
          <p:nvPr/>
        </p:nvPicPr>
        <p:blipFill>
          <a:blip r:embed="rId2"/>
          <a:stretch>
            <a:fillRect/>
          </a:stretch>
        </p:blipFill>
        <p:spPr>
          <a:xfrm>
            <a:off x="2989916" y="660326"/>
            <a:ext cx="6212168" cy="5105547"/>
          </a:xfrm>
          <a:prstGeom prst="rect">
            <a:avLst/>
          </a:prstGeom>
        </p:spPr>
      </p:pic>
      <p:sp>
        <p:nvSpPr>
          <p:cNvPr id="8" name="Triangle 7">
            <a:extLst>
              <a:ext uri="{FF2B5EF4-FFF2-40B4-BE49-F238E27FC236}">
                <a16:creationId xmlns:a16="http://schemas.microsoft.com/office/drawing/2014/main" id="{0968B667-BD4E-4826-69D5-56BDE6CF9088}"/>
              </a:ext>
            </a:extLst>
          </p:cNvPr>
          <p:cNvSpPr/>
          <p:nvPr/>
        </p:nvSpPr>
        <p:spPr>
          <a:xfrm>
            <a:off x="6238958" y="2314322"/>
            <a:ext cx="1505119" cy="736375"/>
          </a:xfrm>
          <a:prstGeom prst="triangle">
            <a:avLst>
              <a:gd name="adj" fmla="val 99999"/>
            </a:avLst>
          </a:prstGeom>
          <a:solidFill>
            <a:srgbClr val="6D6D6D">
              <a:alpha val="50196"/>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2049C7C-5CB1-87A1-6874-5588B1838C60}"/>
              </a:ext>
            </a:extLst>
          </p:cNvPr>
          <p:cNvSpPr txBox="1"/>
          <p:nvPr/>
        </p:nvSpPr>
        <p:spPr>
          <a:xfrm>
            <a:off x="1049066" y="5170504"/>
            <a:ext cx="2868420" cy="923330"/>
          </a:xfrm>
          <a:prstGeom prst="rect">
            <a:avLst/>
          </a:prstGeom>
          <a:solidFill>
            <a:schemeClr val="tx2">
              <a:lumMod val="50000"/>
            </a:schemeClr>
          </a:solidFill>
        </p:spPr>
        <p:txBody>
          <a:bodyPr wrap="square" rtlCol="0">
            <a:spAutoFit/>
          </a:bodyPr>
          <a:lstStyle/>
          <a:p>
            <a:r>
              <a:rPr lang="en-US" dirty="0">
                <a:solidFill>
                  <a:srgbClr val="FFFF00"/>
                </a:solidFill>
              </a:rPr>
              <a:t>Regression models the relationship among traits instantaneously</a:t>
            </a:r>
          </a:p>
        </p:txBody>
      </p:sp>
      <p:sp>
        <p:nvSpPr>
          <p:cNvPr id="10" name="TextBox 9">
            <a:extLst>
              <a:ext uri="{FF2B5EF4-FFF2-40B4-BE49-F238E27FC236}">
                <a16:creationId xmlns:a16="http://schemas.microsoft.com/office/drawing/2014/main" id="{ECE01A40-32D9-ABEA-0796-AA7DB191E4EB}"/>
              </a:ext>
            </a:extLst>
          </p:cNvPr>
          <p:cNvSpPr txBox="1"/>
          <p:nvPr/>
        </p:nvSpPr>
        <p:spPr>
          <a:xfrm>
            <a:off x="6514447" y="3286488"/>
            <a:ext cx="1278542" cy="646331"/>
          </a:xfrm>
          <a:prstGeom prst="rect">
            <a:avLst/>
          </a:prstGeom>
          <a:noFill/>
        </p:spPr>
        <p:txBody>
          <a:bodyPr wrap="square" rtlCol="0">
            <a:spAutoFit/>
          </a:bodyPr>
          <a:lstStyle/>
          <a:p>
            <a:r>
              <a:rPr lang="en-US" dirty="0">
                <a:solidFill>
                  <a:schemeClr val="bg1"/>
                </a:solidFill>
              </a:rPr>
              <a:t>One unit change</a:t>
            </a:r>
          </a:p>
        </p:txBody>
      </p:sp>
      <p:sp>
        <p:nvSpPr>
          <p:cNvPr id="11" name="Curved Up Arrow 10">
            <a:extLst>
              <a:ext uri="{FF2B5EF4-FFF2-40B4-BE49-F238E27FC236}">
                <a16:creationId xmlns:a16="http://schemas.microsoft.com/office/drawing/2014/main" id="{31E3B9C4-33F4-F16B-2A13-7AEB5705D857}"/>
              </a:ext>
            </a:extLst>
          </p:cNvPr>
          <p:cNvSpPr/>
          <p:nvPr/>
        </p:nvSpPr>
        <p:spPr>
          <a:xfrm rot="16200000">
            <a:off x="7592060" y="3017317"/>
            <a:ext cx="920469" cy="420786"/>
          </a:xfrm>
          <a:prstGeom prst="curvedUpArrow">
            <a:avLst/>
          </a:prstGeom>
          <a:solidFill>
            <a:srgbClr val="6D6D6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29159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BAD7F-8827-5A12-9122-C742EE109F6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EA57AB8-6F70-DF7B-E9E4-EE6974F7B65F}"/>
              </a:ext>
            </a:extLst>
          </p:cNvPr>
          <p:cNvPicPr>
            <a:picLocks noChangeAspect="1"/>
          </p:cNvPicPr>
          <p:nvPr/>
        </p:nvPicPr>
        <p:blipFill>
          <a:blip r:embed="rId2"/>
          <a:stretch>
            <a:fillRect/>
          </a:stretch>
        </p:blipFill>
        <p:spPr>
          <a:xfrm>
            <a:off x="2989916" y="660326"/>
            <a:ext cx="6212168" cy="5105547"/>
          </a:xfrm>
          <a:prstGeom prst="rect">
            <a:avLst/>
          </a:prstGeom>
        </p:spPr>
      </p:pic>
      <p:sp>
        <p:nvSpPr>
          <p:cNvPr id="8" name="Triangle 7">
            <a:extLst>
              <a:ext uri="{FF2B5EF4-FFF2-40B4-BE49-F238E27FC236}">
                <a16:creationId xmlns:a16="http://schemas.microsoft.com/office/drawing/2014/main" id="{1611A3DD-672B-07C7-27D2-8D93EBCB4D24}"/>
              </a:ext>
            </a:extLst>
          </p:cNvPr>
          <p:cNvSpPr/>
          <p:nvPr/>
        </p:nvSpPr>
        <p:spPr>
          <a:xfrm>
            <a:off x="6238958" y="2314322"/>
            <a:ext cx="1505119" cy="736375"/>
          </a:xfrm>
          <a:prstGeom prst="triangle">
            <a:avLst>
              <a:gd name="adj" fmla="val 99999"/>
            </a:avLst>
          </a:prstGeom>
          <a:solidFill>
            <a:srgbClr val="6D6D6D">
              <a:alpha val="50196"/>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2ACE2B6-694A-B666-7081-2E37D5F8465C}"/>
              </a:ext>
            </a:extLst>
          </p:cNvPr>
          <p:cNvSpPr txBox="1"/>
          <p:nvPr/>
        </p:nvSpPr>
        <p:spPr>
          <a:xfrm>
            <a:off x="1049066" y="5170504"/>
            <a:ext cx="2868420" cy="923330"/>
          </a:xfrm>
          <a:prstGeom prst="rect">
            <a:avLst/>
          </a:prstGeom>
          <a:solidFill>
            <a:schemeClr val="tx2">
              <a:lumMod val="50000"/>
            </a:schemeClr>
          </a:solidFill>
        </p:spPr>
        <p:txBody>
          <a:bodyPr wrap="square" rtlCol="0">
            <a:spAutoFit/>
          </a:bodyPr>
          <a:lstStyle/>
          <a:p>
            <a:r>
              <a:rPr lang="en-US" dirty="0">
                <a:solidFill>
                  <a:srgbClr val="FFFF00"/>
                </a:solidFill>
              </a:rPr>
              <a:t>Regression models the relationship among traits instantaneously</a:t>
            </a:r>
          </a:p>
        </p:txBody>
      </p:sp>
      <p:sp>
        <p:nvSpPr>
          <p:cNvPr id="10" name="TextBox 9">
            <a:extLst>
              <a:ext uri="{FF2B5EF4-FFF2-40B4-BE49-F238E27FC236}">
                <a16:creationId xmlns:a16="http://schemas.microsoft.com/office/drawing/2014/main" id="{59EA8CA7-82FA-05D2-978A-C7CFBA706E3E}"/>
              </a:ext>
            </a:extLst>
          </p:cNvPr>
          <p:cNvSpPr txBox="1"/>
          <p:nvPr/>
        </p:nvSpPr>
        <p:spPr>
          <a:xfrm>
            <a:off x="6514447" y="3286488"/>
            <a:ext cx="1278542" cy="646331"/>
          </a:xfrm>
          <a:prstGeom prst="rect">
            <a:avLst/>
          </a:prstGeom>
          <a:noFill/>
        </p:spPr>
        <p:txBody>
          <a:bodyPr wrap="square" rtlCol="0">
            <a:spAutoFit/>
          </a:bodyPr>
          <a:lstStyle/>
          <a:p>
            <a:r>
              <a:rPr lang="en-US" dirty="0">
                <a:solidFill>
                  <a:schemeClr val="bg1"/>
                </a:solidFill>
              </a:rPr>
              <a:t>One unit change</a:t>
            </a:r>
          </a:p>
        </p:txBody>
      </p:sp>
      <p:sp>
        <p:nvSpPr>
          <p:cNvPr id="11" name="Curved Up Arrow 10">
            <a:extLst>
              <a:ext uri="{FF2B5EF4-FFF2-40B4-BE49-F238E27FC236}">
                <a16:creationId xmlns:a16="http://schemas.microsoft.com/office/drawing/2014/main" id="{96695EA8-4DA2-3E86-0A05-2CDA9C41191A}"/>
              </a:ext>
            </a:extLst>
          </p:cNvPr>
          <p:cNvSpPr/>
          <p:nvPr/>
        </p:nvSpPr>
        <p:spPr>
          <a:xfrm rot="16200000">
            <a:off x="7592060" y="3017317"/>
            <a:ext cx="920469" cy="420786"/>
          </a:xfrm>
          <a:prstGeom prst="curvedUpArrow">
            <a:avLst/>
          </a:prstGeom>
          <a:solidFill>
            <a:srgbClr val="6D6D6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5735E6A2-2B06-23BD-5BAD-608171EFCE6A}"/>
              </a:ext>
            </a:extLst>
          </p:cNvPr>
          <p:cNvSpPr txBox="1"/>
          <p:nvPr/>
        </p:nvSpPr>
        <p:spPr>
          <a:xfrm>
            <a:off x="8807979" y="5765873"/>
            <a:ext cx="1622655" cy="369332"/>
          </a:xfrm>
          <a:prstGeom prst="rect">
            <a:avLst/>
          </a:prstGeom>
          <a:solidFill>
            <a:schemeClr val="tx2">
              <a:lumMod val="50000"/>
            </a:schemeClr>
          </a:solidFill>
        </p:spPr>
        <p:txBody>
          <a:bodyPr wrap="square" rtlCol="0">
            <a:spAutoFit/>
          </a:bodyPr>
          <a:lstStyle/>
          <a:p>
            <a:r>
              <a:rPr lang="en-US" dirty="0">
                <a:solidFill>
                  <a:srgbClr val="FFFF00"/>
                </a:solidFill>
              </a:rPr>
              <a:t>Alternatives?</a:t>
            </a:r>
          </a:p>
        </p:txBody>
      </p:sp>
    </p:spTree>
    <p:extLst>
      <p:ext uri="{BB962C8B-B14F-4D97-AF65-F5344CB8AC3E}">
        <p14:creationId xmlns:p14="http://schemas.microsoft.com/office/powerpoint/2010/main" val="153473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4602648-A255-FFB4-DE5D-5AECF4E8138F}"/>
                  </a:ext>
                </a:extLst>
              </p:cNvPr>
              <p:cNvSpPr txBox="1"/>
              <p:nvPr/>
            </p:nvSpPr>
            <p:spPr>
              <a:xfrm>
                <a:off x="3030571" y="1597314"/>
                <a:ext cx="5194092" cy="15339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ea typeface="Cambria Math" panose="02040503050406030204" pitchFamily="18" charset="0"/>
                        </a:rPr>
                        <m:t>𝐺</m:t>
                      </m:r>
                      <m:r>
                        <a:rPr lang="en-US" sz="4000" b="0" i="1" smtClean="0">
                          <a:latin typeface="Cambria Math" panose="02040503050406030204" pitchFamily="18" charset="0"/>
                          <a:ea typeface="Cambria Math" panose="02040503050406030204" pitchFamily="18" charset="0"/>
                        </a:rPr>
                        <m:t>=</m:t>
                      </m:r>
                      <m:d>
                        <m:dPr>
                          <m:begChr m:val="["/>
                          <m:endChr m:val="]"/>
                          <m:ctrlPr>
                            <a:rPr lang="en-US" sz="40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b="0" i="1" smtClean="0">
                                  <a:latin typeface="Cambria Math" panose="02040503050406030204" pitchFamily="18" charset="0"/>
                                  <a:ea typeface="Cambria Math" panose="02040503050406030204" pitchFamily="18" charset="0"/>
                                </a:rPr>
                              </m:ctrlPr>
                            </m:mPr>
                            <m:mr>
                              <m:e>
                                <m:sSubSup>
                                  <m:sSubSupPr>
                                    <m:ctrlPr>
                                      <a:rPr lang="en-US" sz="4000" i="1">
                                        <a:latin typeface="Cambria Math" panose="02040503050406030204" pitchFamily="18" charset="0"/>
                                        <a:ea typeface="Cambria Math" panose="02040503050406030204" pitchFamily="18" charset="0"/>
                                      </a:rPr>
                                    </m:ctrlPr>
                                  </m:sSubSupPr>
                                  <m:e>
                                    <m:r>
                                      <a:rPr lang="en-US" sz="4000" i="1">
                                        <a:latin typeface="Cambria Math" panose="02040503050406030204" pitchFamily="18" charset="0"/>
                                        <a:ea typeface="Cambria Math" panose="02040503050406030204" pitchFamily="18" charset="0"/>
                                      </a:rPr>
                                      <m:t>𝜎</m:t>
                                    </m:r>
                                  </m:e>
                                  <m:sub>
                                    <m:r>
                                      <a:rPr lang="en-US" sz="4000" i="1">
                                        <a:latin typeface="Cambria Math" panose="02040503050406030204" pitchFamily="18" charset="0"/>
                                        <a:ea typeface="Cambria Math" panose="02040503050406030204" pitchFamily="18" charset="0"/>
                                      </a:rPr>
                                      <m:t>𝑥</m:t>
                                    </m:r>
                                  </m:sub>
                                  <m:sup>
                                    <m:r>
                                      <a:rPr lang="en-US" sz="4000" i="1">
                                        <a:latin typeface="Cambria Math" panose="02040503050406030204" pitchFamily="18" charset="0"/>
                                        <a:ea typeface="Cambria Math" panose="02040503050406030204" pitchFamily="18" charset="0"/>
                                      </a:rPr>
                                      <m:t>2</m:t>
                                    </m:r>
                                  </m:sup>
                                </m:sSubSup>
                              </m:e>
                              <m:e>
                                <m:sSub>
                                  <m:sSubPr>
                                    <m:ctrlPr>
                                      <a:rPr lang="en-US" sz="4000" i="1">
                                        <a:latin typeface="Cambria Math" panose="02040503050406030204" pitchFamily="18" charset="0"/>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𝜎</m:t>
                                    </m:r>
                                  </m:e>
                                  <m:sub>
                                    <m:r>
                                      <a:rPr lang="en-US" sz="4000" i="1">
                                        <a:latin typeface="Cambria Math" panose="02040503050406030204" pitchFamily="18" charset="0"/>
                                        <a:ea typeface="Cambria Math" panose="02040503050406030204" pitchFamily="18" charset="0"/>
                                      </a:rPr>
                                      <m:t>𝑥𝑦</m:t>
                                    </m:r>
                                  </m:sub>
                                </m:sSub>
                              </m:e>
                            </m:mr>
                            <m:mr>
                              <m:e>
                                <m:sSub>
                                  <m:sSubPr>
                                    <m:ctrlPr>
                                      <a:rPr lang="en-US" sz="4000" i="1">
                                        <a:latin typeface="Cambria Math" panose="02040503050406030204" pitchFamily="18" charset="0"/>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𝜎</m:t>
                                    </m:r>
                                  </m:e>
                                  <m:sub>
                                    <m:r>
                                      <a:rPr lang="en-US" sz="4000" i="1">
                                        <a:latin typeface="Cambria Math" panose="02040503050406030204" pitchFamily="18" charset="0"/>
                                        <a:ea typeface="Cambria Math" panose="02040503050406030204" pitchFamily="18" charset="0"/>
                                      </a:rPr>
                                      <m:t>𝑥𝑦</m:t>
                                    </m:r>
                                  </m:sub>
                                </m:sSub>
                              </m:e>
                              <m:e>
                                <m:sSubSup>
                                  <m:sSubSupPr>
                                    <m:ctrlPr>
                                      <a:rPr lang="en-US" sz="4000" i="1">
                                        <a:latin typeface="Cambria Math" panose="02040503050406030204" pitchFamily="18" charset="0"/>
                                        <a:ea typeface="Cambria Math" panose="02040503050406030204" pitchFamily="18" charset="0"/>
                                      </a:rPr>
                                    </m:ctrlPr>
                                  </m:sSubSupPr>
                                  <m:e>
                                    <m:r>
                                      <a:rPr lang="en-US" sz="4000" i="1">
                                        <a:latin typeface="Cambria Math" panose="02040503050406030204" pitchFamily="18" charset="0"/>
                                        <a:ea typeface="Cambria Math" panose="02040503050406030204" pitchFamily="18" charset="0"/>
                                      </a:rPr>
                                      <m:t>𝜎</m:t>
                                    </m:r>
                                  </m:e>
                                  <m:sub>
                                    <m:r>
                                      <a:rPr lang="en-US" sz="4000" b="0" i="1" smtClean="0">
                                        <a:latin typeface="Cambria Math" panose="02040503050406030204" pitchFamily="18" charset="0"/>
                                        <a:ea typeface="Cambria Math" panose="02040503050406030204" pitchFamily="18" charset="0"/>
                                      </a:rPr>
                                      <m:t>𝑦</m:t>
                                    </m:r>
                                  </m:sub>
                                  <m:sup>
                                    <m:r>
                                      <a:rPr lang="en-US" sz="4000" i="1">
                                        <a:latin typeface="Cambria Math" panose="02040503050406030204" pitchFamily="18" charset="0"/>
                                        <a:ea typeface="Cambria Math" panose="02040503050406030204" pitchFamily="18" charset="0"/>
                                      </a:rPr>
                                      <m:t>2</m:t>
                                    </m:r>
                                  </m:sup>
                                </m:sSubSup>
                              </m:e>
                            </m:mr>
                          </m:m>
                        </m:e>
                      </m:d>
                    </m:oMath>
                  </m:oMathPara>
                </a14:m>
                <a:endParaRPr lang="en-US" sz="4000" dirty="0"/>
              </a:p>
            </p:txBody>
          </p:sp>
        </mc:Choice>
        <mc:Fallback xmlns="">
          <p:sp>
            <p:nvSpPr>
              <p:cNvPr id="2" name="TextBox 1">
                <a:extLst>
                  <a:ext uri="{FF2B5EF4-FFF2-40B4-BE49-F238E27FC236}">
                    <a16:creationId xmlns:a16="http://schemas.microsoft.com/office/drawing/2014/main" id="{24602648-A255-FFB4-DE5D-5AECF4E8138F}"/>
                  </a:ext>
                </a:extLst>
              </p:cNvPr>
              <p:cNvSpPr txBox="1">
                <a:spLocks noRot="1" noChangeAspect="1" noMove="1" noResize="1" noEditPoints="1" noAdjustHandles="1" noChangeArrowheads="1" noChangeShapeType="1" noTextEdit="1"/>
              </p:cNvSpPr>
              <p:nvPr/>
            </p:nvSpPr>
            <p:spPr>
              <a:xfrm>
                <a:off x="3030571" y="1597314"/>
                <a:ext cx="5194092" cy="1533946"/>
              </a:xfrm>
              <a:prstGeom prst="rect">
                <a:avLst/>
              </a:prstGeom>
              <a:blipFill>
                <a:blip r:embed="rId2"/>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446FB2B-09DF-00B1-EC42-5A798DA83D2E}"/>
                  </a:ext>
                </a:extLst>
              </p:cNvPr>
              <p:cNvSpPr txBox="1"/>
              <p:nvPr/>
            </p:nvSpPr>
            <p:spPr>
              <a:xfrm>
                <a:off x="3030571" y="513567"/>
                <a:ext cx="6010620" cy="523220"/>
              </a:xfrm>
              <a:prstGeom prst="rect">
                <a:avLst/>
              </a:prstGeom>
              <a:noFill/>
            </p:spPr>
            <p:txBody>
              <a:bodyPr wrap="none" rtlCol="0">
                <a:spAutoFit/>
              </a:bodyPr>
              <a:lstStyle/>
              <a:p>
                <a:r>
                  <a:rPr lang="en-US" sz="2800" dirty="0"/>
                  <a:t>Gs are multivariate analogs of </a:t>
                </a:r>
                <a14:m>
                  <m:oMath xmlns:m="http://schemas.openxmlformats.org/officeDocument/2006/math">
                    <m:sSubSup>
                      <m:sSubSupPr>
                        <m:ctrlPr>
                          <a:rPr lang="en-US" sz="2800" i="1">
                            <a:latin typeface="Cambria Math" panose="02040503050406030204" pitchFamily="18" charset="0"/>
                            <a:ea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𝜎</m:t>
                        </m:r>
                      </m:e>
                      <m:sub>
                        <m:r>
                          <a:rPr lang="en-US" sz="2800" b="0" i="1" smtClean="0">
                            <a:latin typeface="Cambria Math" panose="02040503050406030204" pitchFamily="18" charset="0"/>
                            <a:ea typeface="Cambria Math" panose="02040503050406030204" pitchFamily="18" charset="0"/>
                          </a:rPr>
                          <m:t>𝑎</m:t>
                        </m:r>
                      </m:sub>
                      <m:sup>
                        <m:r>
                          <a:rPr lang="en-US" sz="2800" i="1">
                            <a:latin typeface="Cambria Math" panose="02040503050406030204" pitchFamily="18" charset="0"/>
                            <a:ea typeface="Cambria Math" panose="02040503050406030204" pitchFamily="18" charset="0"/>
                          </a:rPr>
                          <m:t>2</m:t>
                        </m:r>
                      </m:sup>
                    </m:sSubSup>
                  </m:oMath>
                </a14:m>
                <a:r>
                  <a:rPr lang="en-US" sz="2800" dirty="0"/>
                  <a:t> </a:t>
                </a:r>
              </a:p>
            </p:txBody>
          </p:sp>
        </mc:Choice>
        <mc:Fallback xmlns="">
          <p:sp>
            <p:nvSpPr>
              <p:cNvPr id="3" name="TextBox 2">
                <a:extLst>
                  <a:ext uri="{FF2B5EF4-FFF2-40B4-BE49-F238E27FC236}">
                    <a16:creationId xmlns:a16="http://schemas.microsoft.com/office/drawing/2014/main" id="{D446FB2B-09DF-00B1-EC42-5A798DA83D2E}"/>
                  </a:ext>
                </a:extLst>
              </p:cNvPr>
              <p:cNvSpPr txBox="1">
                <a:spLocks noRot="1" noChangeAspect="1" noMove="1" noResize="1" noEditPoints="1" noAdjustHandles="1" noChangeArrowheads="1" noChangeShapeType="1" noTextEdit="1"/>
              </p:cNvSpPr>
              <p:nvPr/>
            </p:nvSpPr>
            <p:spPr>
              <a:xfrm>
                <a:off x="3030571" y="513567"/>
                <a:ext cx="6010620" cy="523220"/>
              </a:xfrm>
              <a:prstGeom prst="rect">
                <a:avLst/>
              </a:prstGeom>
              <a:blipFill>
                <a:blip r:embed="rId3"/>
                <a:stretch>
                  <a:fillRect l="-2110" t="-11905" b="-30952"/>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C3C07688-78E1-30CB-235B-C5332E06F387}"/>
              </a:ext>
            </a:extLst>
          </p:cNvPr>
          <p:cNvSpPr txBox="1"/>
          <p:nvPr/>
        </p:nvSpPr>
        <p:spPr>
          <a:xfrm>
            <a:off x="4840736" y="4050102"/>
            <a:ext cx="2390290" cy="923330"/>
          </a:xfrm>
          <a:prstGeom prst="rect">
            <a:avLst/>
          </a:prstGeom>
          <a:solidFill>
            <a:schemeClr val="tx2">
              <a:lumMod val="50000"/>
            </a:schemeClr>
          </a:solidFill>
        </p:spPr>
        <p:txBody>
          <a:bodyPr wrap="square" rtlCol="0">
            <a:spAutoFit/>
          </a:bodyPr>
          <a:lstStyle/>
          <a:p>
            <a:r>
              <a:rPr lang="en-US" dirty="0">
                <a:solidFill>
                  <a:srgbClr val="FFFF00"/>
                </a:solidFill>
              </a:rPr>
              <a:t>What about macroevolutionary parameters?</a:t>
            </a:r>
          </a:p>
        </p:txBody>
      </p:sp>
    </p:spTree>
    <p:extLst>
      <p:ext uri="{BB962C8B-B14F-4D97-AF65-F5344CB8AC3E}">
        <p14:creationId xmlns:p14="http://schemas.microsoft.com/office/powerpoint/2010/main" val="423261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497767-479D-A149-3211-F2B8D0E9BA9E}"/>
              </a:ext>
            </a:extLst>
          </p:cNvPr>
          <p:cNvPicPr>
            <a:picLocks noChangeAspect="1"/>
          </p:cNvPicPr>
          <p:nvPr/>
        </p:nvPicPr>
        <p:blipFill>
          <a:blip r:embed="rId2"/>
          <a:stretch>
            <a:fillRect/>
          </a:stretch>
        </p:blipFill>
        <p:spPr>
          <a:xfrm>
            <a:off x="263678" y="376210"/>
            <a:ext cx="6927752" cy="5230110"/>
          </a:xfrm>
          <a:prstGeom prst="rect">
            <a:avLst/>
          </a:prstGeom>
          <a:solidFill>
            <a:schemeClr val="tx1"/>
          </a:solidFill>
        </p:spPr>
      </p:pic>
      <p:cxnSp>
        <p:nvCxnSpPr>
          <p:cNvPr id="6" name="Straight Arrow Connector 5">
            <a:extLst>
              <a:ext uri="{FF2B5EF4-FFF2-40B4-BE49-F238E27FC236}">
                <a16:creationId xmlns:a16="http://schemas.microsoft.com/office/drawing/2014/main" id="{178D2187-9410-727A-0198-829FBAAB705E}"/>
              </a:ext>
            </a:extLst>
          </p:cNvPr>
          <p:cNvCxnSpPr>
            <a:cxnSpLocks/>
            <a:endCxn id="7" idx="1"/>
          </p:cNvCxnSpPr>
          <p:nvPr/>
        </p:nvCxnSpPr>
        <p:spPr>
          <a:xfrm flipV="1">
            <a:off x="5531370" y="1750818"/>
            <a:ext cx="2398427" cy="317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2537405-1E8B-A417-5BF5-13002B94B33E}"/>
              </a:ext>
            </a:extLst>
          </p:cNvPr>
          <p:cNvSpPr txBox="1"/>
          <p:nvPr/>
        </p:nvSpPr>
        <p:spPr>
          <a:xfrm>
            <a:off x="7929797" y="1289153"/>
            <a:ext cx="1573967" cy="923330"/>
          </a:xfrm>
          <a:prstGeom prst="rect">
            <a:avLst/>
          </a:prstGeom>
          <a:noFill/>
        </p:spPr>
        <p:txBody>
          <a:bodyPr wrap="square" rtlCol="0">
            <a:spAutoFit/>
          </a:bodyPr>
          <a:lstStyle/>
          <a:p>
            <a:r>
              <a:rPr lang="en-US" dirty="0"/>
              <a:t>Distribution of individual traits</a:t>
            </a:r>
          </a:p>
        </p:txBody>
      </p:sp>
      <p:sp>
        <p:nvSpPr>
          <p:cNvPr id="8" name="TextBox 7">
            <a:extLst>
              <a:ext uri="{FF2B5EF4-FFF2-40B4-BE49-F238E27FC236}">
                <a16:creationId xmlns:a16="http://schemas.microsoft.com/office/drawing/2014/main" id="{7DAA388F-0AF5-BA3F-A882-EE1F6F19E89D}"/>
              </a:ext>
            </a:extLst>
          </p:cNvPr>
          <p:cNvSpPr txBox="1"/>
          <p:nvPr/>
        </p:nvSpPr>
        <p:spPr>
          <a:xfrm>
            <a:off x="7929797" y="2705007"/>
            <a:ext cx="1708879" cy="923330"/>
          </a:xfrm>
          <a:prstGeom prst="rect">
            <a:avLst/>
          </a:prstGeom>
          <a:noFill/>
        </p:spPr>
        <p:txBody>
          <a:bodyPr wrap="square" rtlCol="0">
            <a:spAutoFit/>
          </a:bodyPr>
          <a:lstStyle/>
          <a:p>
            <a:r>
              <a:rPr lang="en-US" dirty="0"/>
              <a:t>Degree of trait association</a:t>
            </a:r>
          </a:p>
        </p:txBody>
      </p:sp>
      <p:cxnSp>
        <p:nvCxnSpPr>
          <p:cNvPr id="9" name="Straight Arrow Connector 8">
            <a:extLst>
              <a:ext uri="{FF2B5EF4-FFF2-40B4-BE49-F238E27FC236}">
                <a16:creationId xmlns:a16="http://schemas.microsoft.com/office/drawing/2014/main" id="{4C7ADC04-D301-D7F7-7429-9AC0B2953FDB}"/>
              </a:ext>
            </a:extLst>
          </p:cNvPr>
          <p:cNvCxnSpPr>
            <a:cxnSpLocks/>
            <a:endCxn id="8" idx="1"/>
          </p:cNvCxnSpPr>
          <p:nvPr/>
        </p:nvCxnSpPr>
        <p:spPr>
          <a:xfrm flipV="1">
            <a:off x="5531370" y="3166672"/>
            <a:ext cx="2398427" cy="461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CFE45A0-E52B-7B15-2A55-184B9E090CEF}"/>
                  </a:ext>
                </a:extLst>
              </p:cNvPr>
              <p:cNvSpPr txBox="1"/>
              <p:nvPr/>
            </p:nvSpPr>
            <p:spPr>
              <a:xfrm>
                <a:off x="7191430" y="4473524"/>
                <a:ext cx="5194092" cy="15339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4000" i="1" smtClean="0">
                              <a:latin typeface="Cambria Math" panose="02040503050406030204" pitchFamily="18" charset="0"/>
                            </a:rPr>
                          </m:ctrlPr>
                        </m:sSupPr>
                        <m:e>
                          <m:r>
                            <a:rPr lang="en-US" sz="4000" i="1" smtClean="0">
                              <a:latin typeface="Cambria Math" panose="02040503050406030204" pitchFamily="18" charset="0"/>
                              <a:ea typeface="Cambria Math" panose="02040503050406030204" pitchFamily="18" charset="0"/>
                            </a:rPr>
                            <m:t>𝜎</m:t>
                          </m:r>
                        </m:e>
                        <m:sup>
                          <m:r>
                            <a:rPr lang="en-US" sz="4000" b="0" i="1" smtClean="0">
                              <a:latin typeface="Cambria Math" panose="02040503050406030204" pitchFamily="18" charset="0"/>
                            </a:rPr>
                            <m:t>2</m:t>
                          </m:r>
                        </m:sup>
                      </m:sSup>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 </m:t>
                      </m:r>
                      <m:r>
                        <m:rPr>
                          <m:sty m:val="p"/>
                        </m:rPr>
                        <a:rPr lang="el-GR" sz="4000" b="0" i="1" smtClean="0">
                          <a:latin typeface="Cambria Math" panose="02040503050406030204" pitchFamily="18" charset="0"/>
                          <a:ea typeface="Cambria Math" panose="02040503050406030204" pitchFamily="18" charset="0"/>
                        </a:rPr>
                        <m:t>Σ</m:t>
                      </m:r>
                      <m:r>
                        <a:rPr lang="en-US" sz="4000" b="0" i="1" smtClean="0">
                          <a:latin typeface="Cambria Math" panose="02040503050406030204" pitchFamily="18" charset="0"/>
                          <a:ea typeface="Cambria Math" panose="02040503050406030204" pitchFamily="18" charset="0"/>
                        </a:rPr>
                        <m:t>=</m:t>
                      </m:r>
                      <m:d>
                        <m:dPr>
                          <m:begChr m:val="["/>
                          <m:endChr m:val="]"/>
                          <m:ctrlPr>
                            <a:rPr lang="en-US" sz="40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b="0" i="1" smtClean="0">
                                  <a:latin typeface="Cambria Math" panose="02040503050406030204" pitchFamily="18" charset="0"/>
                                  <a:ea typeface="Cambria Math" panose="02040503050406030204" pitchFamily="18" charset="0"/>
                                </a:rPr>
                              </m:ctrlPr>
                            </m:mPr>
                            <m:mr>
                              <m:e>
                                <m:sSubSup>
                                  <m:sSubSupPr>
                                    <m:ctrlPr>
                                      <a:rPr lang="en-US" sz="4000" i="1">
                                        <a:latin typeface="Cambria Math" panose="02040503050406030204" pitchFamily="18" charset="0"/>
                                        <a:ea typeface="Cambria Math" panose="02040503050406030204" pitchFamily="18" charset="0"/>
                                      </a:rPr>
                                    </m:ctrlPr>
                                  </m:sSubSupPr>
                                  <m:e>
                                    <m:r>
                                      <a:rPr lang="en-US" sz="4000" i="1">
                                        <a:latin typeface="Cambria Math" panose="02040503050406030204" pitchFamily="18" charset="0"/>
                                        <a:ea typeface="Cambria Math" panose="02040503050406030204" pitchFamily="18" charset="0"/>
                                      </a:rPr>
                                      <m:t>𝜎</m:t>
                                    </m:r>
                                  </m:e>
                                  <m:sub>
                                    <m:r>
                                      <a:rPr lang="en-US" sz="4000" i="1">
                                        <a:latin typeface="Cambria Math" panose="02040503050406030204" pitchFamily="18" charset="0"/>
                                        <a:ea typeface="Cambria Math" panose="02040503050406030204" pitchFamily="18" charset="0"/>
                                      </a:rPr>
                                      <m:t>𝑥</m:t>
                                    </m:r>
                                  </m:sub>
                                  <m:sup>
                                    <m:r>
                                      <a:rPr lang="en-US" sz="4000" i="1">
                                        <a:latin typeface="Cambria Math" panose="02040503050406030204" pitchFamily="18" charset="0"/>
                                        <a:ea typeface="Cambria Math" panose="02040503050406030204" pitchFamily="18" charset="0"/>
                                      </a:rPr>
                                      <m:t>2</m:t>
                                    </m:r>
                                  </m:sup>
                                </m:sSubSup>
                              </m:e>
                              <m:e>
                                <m:sSub>
                                  <m:sSubPr>
                                    <m:ctrlPr>
                                      <a:rPr lang="en-US" sz="4000" i="1">
                                        <a:latin typeface="Cambria Math" panose="02040503050406030204" pitchFamily="18" charset="0"/>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𝜎</m:t>
                                    </m:r>
                                  </m:e>
                                  <m:sub>
                                    <m:r>
                                      <a:rPr lang="en-US" sz="4000" i="1">
                                        <a:latin typeface="Cambria Math" panose="02040503050406030204" pitchFamily="18" charset="0"/>
                                        <a:ea typeface="Cambria Math" panose="02040503050406030204" pitchFamily="18" charset="0"/>
                                      </a:rPr>
                                      <m:t>𝑥𝑦</m:t>
                                    </m:r>
                                  </m:sub>
                                </m:sSub>
                              </m:e>
                            </m:mr>
                            <m:mr>
                              <m:e>
                                <m:sSub>
                                  <m:sSubPr>
                                    <m:ctrlPr>
                                      <a:rPr lang="en-US" sz="4000" i="1">
                                        <a:latin typeface="Cambria Math" panose="02040503050406030204" pitchFamily="18" charset="0"/>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𝜎</m:t>
                                    </m:r>
                                  </m:e>
                                  <m:sub>
                                    <m:r>
                                      <a:rPr lang="en-US" sz="4000" i="1">
                                        <a:latin typeface="Cambria Math" panose="02040503050406030204" pitchFamily="18" charset="0"/>
                                        <a:ea typeface="Cambria Math" panose="02040503050406030204" pitchFamily="18" charset="0"/>
                                      </a:rPr>
                                      <m:t>𝑥𝑦</m:t>
                                    </m:r>
                                  </m:sub>
                                </m:sSub>
                              </m:e>
                              <m:e>
                                <m:sSubSup>
                                  <m:sSubSupPr>
                                    <m:ctrlPr>
                                      <a:rPr lang="en-US" sz="4000" i="1">
                                        <a:latin typeface="Cambria Math" panose="02040503050406030204" pitchFamily="18" charset="0"/>
                                        <a:ea typeface="Cambria Math" panose="02040503050406030204" pitchFamily="18" charset="0"/>
                                      </a:rPr>
                                    </m:ctrlPr>
                                  </m:sSubSupPr>
                                  <m:e>
                                    <m:r>
                                      <a:rPr lang="en-US" sz="4000" i="1">
                                        <a:latin typeface="Cambria Math" panose="02040503050406030204" pitchFamily="18" charset="0"/>
                                        <a:ea typeface="Cambria Math" panose="02040503050406030204" pitchFamily="18" charset="0"/>
                                      </a:rPr>
                                      <m:t>𝜎</m:t>
                                    </m:r>
                                  </m:e>
                                  <m:sub>
                                    <m:r>
                                      <a:rPr lang="en-US" sz="4000" b="0" i="1" smtClean="0">
                                        <a:latin typeface="Cambria Math" panose="02040503050406030204" pitchFamily="18" charset="0"/>
                                        <a:ea typeface="Cambria Math" panose="02040503050406030204" pitchFamily="18" charset="0"/>
                                      </a:rPr>
                                      <m:t>𝑦</m:t>
                                    </m:r>
                                  </m:sub>
                                  <m:sup>
                                    <m:r>
                                      <a:rPr lang="en-US" sz="4000" i="1">
                                        <a:latin typeface="Cambria Math" panose="02040503050406030204" pitchFamily="18" charset="0"/>
                                        <a:ea typeface="Cambria Math" panose="02040503050406030204" pitchFamily="18" charset="0"/>
                                      </a:rPr>
                                      <m:t>2</m:t>
                                    </m:r>
                                  </m:sup>
                                </m:sSubSup>
                              </m:e>
                            </m:mr>
                          </m:m>
                        </m:e>
                      </m:d>
                    </m:oMath>
                  </m:oMathPara>
                </a14:m>
                <a:endParaRPr lang="en-US" sz="4000" dirty="0"/>
              </a:p>
            </p:txBody>
          </p:sp>
        </mc:Choice>
        <mc:Fallback xmlns="">
          <p:sp>
            <p:nvSpPr>
              <p:cNvPr id="11" name="TextBox 10">
                <a:extLst>
                  <a:ext uri="{FF2B5EF4-FFF2-40B4-BE49-F238E27FC236}">
                    <a16:creationId xmlns:a16="http://schemas.microsoft.com/office/drawing/2014/main" id="{8CFE45A0-E52B-7B15-2A55-184B9E090CEF}"/>
                  </a:ext>
                </a:extLst>
              </p:cNvPr>
              <p:cNvSpPr txBox="1">
                <a:spLocks noRot="1" noChangeAspect="1" noMove="1" noResize="1" noEditPoints="1" noAdjustHandles="1" noChangeArrowheads="1" noChangeShapeType="1" noTextEdit="1"/>
              </p:cNvSpPr>
              <p:nvPr/>
            </p:nvSpPr>
            <p:spPr>
              <a:xfrm>
                <a:off x="7191430" y="4473524"/>
                <a:ext cx="5194092" cy="1533946"/>
              </a:xfrm>
              <a:prstGeom prst="rect">
                <a:avLst/>
              </a:prstGeom>
              <a:blipFill>
                <a:blip r:embed="rId3"/>
                <a:stretch>
                  <a:fillRect b="-4959"/>
                </a:stretch>
              </a:blipFill>
            </p:spPr>
            <p:txBody>
              <a:bodyPr/>
              <a:lstStyle/>
              <a:p>
                <a:r>
                  <a:rPr lang="en-US">
                    <a:noFill/>
                  </a:rPr>
                  <a:t> </a:t>
                </a:r>
              </a:p>
            </p:txBody>
          </p:sp>
        </mc:Fallback>
      </mc:AlternateContent>
    </p:spTree>
    <p:extLst>
      <p:ext uri="{BB962C8B-B14F-4D97-AF65-F5344CB8AC3E}">
        <p14:creationId xmlns:p14="http://schemas.microsoft.com/office/powerpoint/2010/main" val="230565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539761E-8C2D-3E74-5144-72F1A9CDC339}"/>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01046E26-D3A0-8692-A395-05284AEA1E08}"/>
              </a:ext>
            </a:extLst>
          </p:cNvPr>
          <p:cNvSpPr/>
          <p:nvPr/>
        </p:nvSpPr>
        <p:spPr>
          <a:xfrm>
            <a:off x="419725" y="185647"/>
            <a:ext cx="11302583" cy="3216385"/>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D973500-E60A-1647-13B2-E83789128592}"/>
                  </a:ext>
                </a:extLst>
              </p:cNvPr>
              <p:cNvSpPr txBox="1"/>
              <p:nvPr/>
            </p:nvSpPr>
            <p:spPr>
              <a:xfrm>
                <a:off x="3303211" y="614599"/>
                <a:ext cx="5799601"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𝑑𝑦</m:t>
                      </m:r>
                      <m:r>
                        <a:rPr lang="en-US" sz="3200" b="0" i="1" smtClean="0">
                          <a:latin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𝛼</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𝑦</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𝑡</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𝜃</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𝑡</m:t>
                          </m:r>
                          <m:r>
                            <a:rPr lang="en-US" sz="3200" b="0" i="1" smtClean="0">
                              <a:latin typeface="Cambria Math" panose="02040503050406030204" pitchFamily="18" charset="0"/>
                              <a:ea typeface="Cambria Math" panose="02040503050406030204" pitchFamily="18" charset="0"/>
                            </a:rPr>
                            <m:t>)</m:t>
                          </m:r>
                        </m:e>
                      </m:d>
                      <m:r>
                        <a:rPr lang="en-US" sz="3200" b="0" i="1" smtClean="0">
                          <a:latin typeface="Cambria Math" panose="02040503050406030204" pitchFamily="18" charset="0"/>
                          <a:ea typeface="Cambria Math" panose="02040503050406030204" pitchFamily="18" charset="0"/>
                        </a:rPr>
                        <m:t>𝑑𝑡</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𝜎</m:t>
                      </m:r>
                      <m:r>
                        <a:rPr lang="en-US" sz="3200" b="0" i="1" smtClean="0">
                          <a:latin typeface="Cambria Math" panose="02040503050406030204" pitchFamily="18" charset="0"/>
                          <a:ea typeface="Cambria Math" panose="02040503050406030204" pitchFamily="18" charset="0"/>
                        </a:rPr>
                        <m:t>𝑑𝑊</m:t>
                      </m:r>
                    </m:oMath>
                  </m:oMathPara>
                </a14:m>
                <a:endParaRPr lang="en-US" sz="3200" dirty="0"/>
              </a:p>
            </p:txBody>
          </p:sp>
        </mc:Choice>
        <mc:Fallback xmlns="">
          <p:sp>
            <p:nvSpPr>
              <p:cNvPr id="3" name="TextBox 2">
                <a:extLst>
                  <a:ext uri="{FF2B5EF4-FFF2-40B4-BE49-F238E27FC236}">
                    <a16:creationId xmlns:a16="http://schemas.microsoft.com/office/drawing/2014/main" id="{ED973500-E60A-1647-13B2-E83789128592}"/>
                  </a:ext>
                </a:extLst>
              </p:cNvPr>
              <p:cNvSpPr txBox="1">
                <a:spLocks noRot="1" noChangeAspect="1" noMove="1" noResize="1" noEditPoints="1" noAdjustHandles="1" noChangeArrowheads="1" noChangeShapeType="1" noTextEdit="1"/>
              </p:cNvSpPr>
              <p:nvPr/>
            </p:nvSpPr>
            <p:spPr>
              <a:xfrm>
                <a:off x="3303211" y="614599"/>
                <a:ext cx="5799601" cy="492443"/>
              </a:xfrm>
              <a:prstGeom prst="rect">
                <a:avLst/>
              </a:prstGeom>
              <a:blipFill>
                <a:blip r:embed="rId2"/>
                <a:stretch>
                  <a:fillRect l="-1751" r="-656" b="-35000"/>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3686F584-F500-6CD4-7E85-F3FAC8826D1C}"/>
              </a:ext>
            </a:extLst>
          </p:cNvPr>
          <p:cNvSpPr txBox="1"/>
          <p:nvPr/>
        </p:nvSpPr>
        <p:spPr>
          <a:xfrm>
            <a:off x="2254098" y="2126084"/>
            <a:ext cx="2343911" cy="369332"/>
          </a:xfrm>
          <a:prstGeom prst="rect">
            <a:avLst/>
          </a:prstGeom>
          <a:noFill/>
        </p:spPr>
        <p:txBody>
          <a:bodyPr wrap="none" rtlCol="0">
            <a:spAutoFit/>
          </a:bodyPr>
          <a:lstStyle/>
          <a:p>
            <a:r>
              <a:rPr lang="en-US" dirty="0"/>
              <a:t>Rate of adaptation</a:t>
            </a:r>
          </a:p>
        </p:txBody>
      </p:sp>
      <p:sp>
        <p:nvSpPr>
          <p:cNvPr id="7" name="TextBox 6">
            <a:extLst>
              <a:ext uri="{FF2B5EF4-FFF2-40B4-BE49-F238E27FC236}">
                <a16:creationId xmlns:a16="http://schemas.microsoft.com/office/drawing/2014/main" id="{9FDE5E17-9B66-12A0-E6D9-255DDE4DC714}"/>
              </a:ext>
            </a:extLst>
          </p:cNvPr>
          <p:cNvSpPr txBox="1"/>
          <p:nvPr/>
        </p:nvSpPr>
        <p:spPr>
          <a:xfrm>
            <a:off x="5159685" y="2420437"/>
            <a:ext cx="1872629" cy="369332"/>
          </a:xfrm>
          <a:prstGeom prst="rect">
            <a:avLst/>
          </a:prstGeom>
          <a:noFill/>
        </p:spPr>
        <p:txBody>
          <a:bodyPr wrap="none" rtlCol="0">
            <a:spAutoFit/>
          </a:bodyPr>
          <a:lstStyle/>
          <a:p>
            <a:r>
              <a:rPr lang="en-US" dirty="0"/>
              <a:t>Primary optima</a:t>
            </a:r>
          </a:p>
        </p:txBody>
      </p:sp>
      <p:sp>
        <p:nvSpPr>
          <p:cNvPr id="8" name="TextBox 7">
            <a:extLst>
              <a:ext uri="{FF2B5EF4-FFF2-40B4-BE49-F238E27FC236}">
                <a16:creationId xmlns:a16="http://schemas.microsoft.com/office/drawing/2014/main" id="{904043EE-CF74-26D7-00A0-4C2F21A6F505}"/>
              </a:ext>
            </a:extLst>
          </p:cNvPr>
          <p:cNvSpPr txBox="1"/>
          <p:nvPr/>
        </p:nvSpPr>
        <p:spPr>
          <a:xfrm>
            <a:off x="7455107" y="1753850"/>
            <a:ext cx="3289683" cy="369332"/>
          </a:xfrm>
          <a:prstGeom prst="rect">
            <a:avLst/>
          </a:prstGeom>
          <a:noFill/>
        </p:spPr>
        <p:txBody>
          <a:bodyPr wrap="none" rtlCol="0">
            <a:spAutoFit/>
          </a:bodyPr>
          <a:lstStyle/>
          <a:p>
            <a:r>
              <a:rPr lang="en-US" dirty="0"/>
              <a:t>Rate of stochastic evolution</a:t>
            </a:r>
          </a:p>
        </p:txBody>
      </p:sp>
      <p:cxnSp>
        <p:nvCxnSpPr>
          <p:cNvPr id="10" name="Curved Connector 9">
            <a:extLst>
              <a:ext uri="{FF2B5EF4-FFF2-40B4-BE49-F238E27FC236}">
                <a16:creationId xmlns:a16="http://schemas.microsoft.com/office/drawing/2014/main" id="{79D9B002-C754-1AFF-A543-588ECD93349A}"/>
              </a:ext>
            </a:extLst>
          </p:cNvPr>
          <p:cNvCxnSpPr>
            <a:cxnSpLocks/>
            <a:stCxn id="9" idx="4"/>
            <a:endCxn id="6" idx="1"/>
          </p:cNvCxnSpPr>
          <p:nvPr/>
        </p:nvCxnSpPr>
        <p:spPr>
          <a:xfrm rot="5400000">
            <a:off x="3007131" y="482268"/>
            <a:ext cx="1075449" cy="2581514"/>
          </a:xfrm>
          <a:prstGeom prst="curvedConnector4">
            <a:avLst>
              <a:gd name="adj1" fmla="val 41414"/>
              <a:gd name="adj2" fmla="val 10885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a:extLst>
              <a:ext uri="{FF2B5EF4-FFF2-40B4-BE49-F238E27FC236}">
                <a16:creationId xmlns:a16="http://schemas.microsoft.com/office/drawing/2014/main" id="{5BB39064-C255-9364-EFDB-169B03414A5C}"/>
              </a:ext>
            </a:extLst>
          </p:cNvPr>
          <p:cNvCxnSpPr>
            <a:cxnSpLocks/>
            <a:endCxn id="7" idx="1"/>
          </p:cNvCxnSpPr>
          <p:nvPr/>
        </p:nvCxnSpPr>
        <p:spPr>
          <a:xfrm rot="5400000">
            <a:off x="5137260" y="1146691"/>
            <a:ext cx="1480838" cy="1435987"/>
          </a:xfrm>
          <a:prstGeom prst="curvedConnector4">
            <a:avLst>
              <a:gd name="adj1" fmla="val 43765"/>
              <a:gd name="adj2" fmla="val 115919"/>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A39AB4F5-0ACF-2053-CE25-EE25063AD01D}"/>
              </a:ext>
            </a:extLst>
          </p:cNvPr>
          <p:cNvCxnSpPr>
            <a:cxnSpLocks/>
            <a:endCxn id="8" idx="1"/>
          </p:cNvCxnSpPr>
          <p:nvPr/>
        </p:nvCxnSpPr>
        <p:spPr>
          <a:xfrm rot="5400000">
            <a:off x="7420238" y="1159133"/>
            <a:ext cx="814253" cy="744513"/>
          </a:xfrm>
          <a:prstGeom prst="curvedConnector4">
            <a:avLst>
              <a:gd name="adj1" fmla="val 38660"/>
              <a:gd name="adj2" fmla="val 13070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BB29AF4-78BF-0B2D-A679-B2E5D39981DD}"/>
              </a:ext>
            </a:extLst>
          </p:cNvPr>
          <p:cNvSpPr txBox="1"/>
          <p:nvPr/>
        </p:nvSpPr>
        <p:spPr>
          <a:xfrm>
            <a:off x="5159685" y="185647"/>
            <a:ext cx="1959191" cy="369332"/>
          </a:xfrm>
          <a:prstGeom prst="rect">
            <a:avLst/>
          </a:prstGeom>
          <a:noFill/>
        </p:spPr>
        <p:txBody>
          <a:bodyPr wrap="none" rtlCol="0">
            <a:spAutoFit/>
          </a:bodyPr>
          <a:lstStyle/>
          <a:p>
            <a:r>
              <a:rPr lang="en-US" dirty="0"/>
              <a:t>Univariate Case</a:t>
            </a:r>
          </a:p>
        </p:txBody>
      </p:sp>
      <p:sp>
        <p:nvSpPr>
          <p:cNvPr id="19" name="TextBox 18">
            <a:extLst>
              <a:ext uri="{FF2B5EF4-FFF2-40B4-BE49-F238E27FC236}">
                <a16:creationId xmlns:a16="http://schemas.microsoft.com/office/drawing/2014/main" id="{146F7121-023B-94BA-CC45-C23C3C8D9863}"/>
              </a:ext>
            </a:extLst>
          </p:cNvPr>
          <p:cNvSpPr txBox="1"/>
          <p:nvPr/>
        </p:nvSpPr>
        <p:spPr>
          <a:xfrm>
            <a:off x="4373929" y="3034344"/>
            <a:ext cx="3233578" cy="369332"/>
          </a:xfrm>
          <a:prstGeom prst="rect">
            <a:avLst/>
          </a:prstGeom>
          <a:noFill/>
        </p:spPr>
        <p:txBody>
          <a:bodyPr wrap="none" rtlCol="0">
            <a:spAutoFit/>
          </a:bodyPr>
          <a:lstStyle/>
          <a:p>
            <a:r>
              <a:rPr lang="en-US" dirty="0"/>
              <a:t>All are scalars= single value</a:t>
            </a:r>
          </a:p>
        </p:txBody>
      </p:sp>
      <p:sp>
        <p:nvSpPr>
          <p:cNvPr id="9" name="Oval 8">
            <a:extLst>
              <a:ext uri="{FF2B5EF4-FFF2-40B4-BE49-F238E27FC236}">
                <a16:creationId xmlns:a16="http://schemas.microsoft.com/office/drawing/2014/main" id="{A33E4FF5-852B-4645-46F7-B6D12DD561F2}"/>
              </a:ext>
            </a:extLst>
          </p:cNvPr>
          <p:cNvSpPr/>
          <p:nvPr/>
        </p:nvSpPr>
        <p:spPr>
          <a:xfrm>
            <a:off x="4551369" y="554979"/>
            <a:ext cx="568486"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0498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AC303B8-0FA8-8B92-C258-34A43CE63943}"/>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1C6AD68F-5B9A-27E5-6046-0500A94CD991}"/>
              </a:ext>
            </a:extLst>
          </p:cNvPr>
          <p:cNvSpPr/>
          <p:nvPr/>
        </p:nvSpPr>
        <p:spPr>
          <a:xfrm>
            <a:off x="419725" y="185647"/>
            <a:ext cx="11302583" cy="3216385"/>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42DF352-0CA7-5B23-821F-84D7188CB707}"/>
                  </a:ext>
                </a:extLst>
              </p:cNvPr>
              <p:cNvSpPr txBox="1"/>
              <p:nvPr/>
            </p:nvSpPr>
            <p:spPr>
              <a:xfrm>
                <a:off x="3303211" y="614599"/>
                <a:ext cx="5799601"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𝑑𝑦</m:t>
                      </m:r>
                      <m:r>
                        <a:rPr lang="en-US" sz="3200" b="0" i="1" smtClean="0">
                          <a:latin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𝛼</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𝑦</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𝑡</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𝜃</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𝑡</m:t>
                          </m:r>
                          <m:r>
                            <a:rPr lang="en-US" sz="3200" b="0" i="1" smtClean="0">
                              <a:latin typeface="Cambria Math" panose="02040503050406030204" pitchFamily="18" charset="0"/>
                              <a:ea typeface="Cambria Math" panose="02040503050406030204" pitchFamily="18" charset="0"/>
                            </a:rPr>
                            <m:t>)</m:t>
                          </m:r>
                        </m:e>
                      </m:d>
                      <m:r>
                        <a:rPr lang="en-US" sz="3200" b="0" i="1" smtClean="0">
                          <a:latin typeface="Cambria Math" panose="02040503050406030204" pitchFamily="18" charset="0"/>
                          <a:ea typeface="Cambria Math" panose="02040503050406030204" pitchFamily="18" charset="0"/>
                        </a:rPr>
                        <m:t>𝑑𝑡</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𝜎</m:t>
                      </m:r>
                      <m:r>
                        <a:rPr lang="en-US" sz="3200" b="0" i="1" smtClean="0">
                          <a:latin typeface="Cambria Math" panose="02040503050406030204" pitchFamily="18" charset="0"/>
                          <a:ea typeface="Cambria Math" panose="02040503050406030204" pitchFamily="18" charset="0"/>
                        </a:rPr>
                        <m:t>𝑑𝑊</m:t>
                      </m:r>
                    </m:oMath>
                  </m:oMathPara>
                </a14:m>
                <a:endParaRPr lang="en-US" sz="3200" dirty="0"/>
              </a:p>
            </p:txBody>
          </p:sp>
        </mc:Choice>
        <mc:Fallback xmlns="">
          <p:sp>
            <p:nvSpPr>
              <p:cNvPr id="3" name="TextBox 2">
                <a:extLst>
                  <a:ext uri="{FF2B5EF4-FFF2-40B4-BE49-F238E27FC236}">
                    <a16:creationId xmlns:a16="http://schemas.microsoft.com/office/drawing/2014/main" id="{442DF352-0CA7-5B23-821F-84D7188CB707}"/>
                  </a:ext>
                </a:extLst>
              </p:cNvPr>
              <p:cNvSpPr txBox="1">
                <a:spLocks noRot="1" noChangeAspect="1" noMove="1" noResize="1" noEditPoints="1" noAdjustHandles="1" noChangeArrowheads="1" noChangeShapeType="1" noTextEdit="1"/>
              </p:cNvSpPr>
              <p:nvPr/>
            </p:nvSpPr>
            <p:spPr>
              <a:xfrm>
                <a:off x="3303211" y="614599"/>
                <a:ext cx="5799601" cy="492443"/>
              </a:xfrm>
              <a:prstGeom prst="rect">
                <a:avLst/>
              </a:prstGeom>
              <a:blipFill>
                <a:blip r:embed="rId2"/>
                <a:stretch>
                  <a:fillRect l="-1751" r="-656" b="-35000"/>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53989B8A-3EF4-E39F-D2D2-CB1D6E0657F5}"/>
              </a:ext>
            </a:extLst>
          </p:cNvPr>
          <p:cNvSpPr txBox="1"/>
          <p:nvPr/>
        </p:nvSpPr>
        <p:spPr>
          <a:xfrm>
            <a:off x="2254098" y="2126084"/>
            <a:ext cx="2343911" cy="369332"/>
          </a:xfrm>
          <a:prstGeom prst="rect">
            <a:avLst/>
          </a:prstGeom>
          <a:noFill/>
        </p:spPr>
        <p:txBody>
          <a:bodyPr wrap="none" rtlCol="0">
            <a:spAutoFit/>
          </a:bodyPr>
          <a:lstStyle/>
          <a:p>
            <a:r>
              <a:rPr lang="en-US" dirty="0"/>
              <a:t>Rate of adaptation</a:t>
            </a:r>
          </a:p>
        </p:txBody>
      </p:sp>
      <p:sp>
        <p:nvSpPr>
          <p:cNvPr id="7" name="TextBox 6">
            <a:extLst>
              <a:ext uri="{FF2B5EF4-FFF2-40B4-BE49-F238E27FC236}">
                <a16:creationId xmlns:a16="http://schemas.microsoft.com/office/drawing/2014/main" id="{A3407FE7-5482-B58B-0E98-E47C9A37CC6B}"/>
              </a:ext>
            </a:extLst>
          </p:cNvPr>
          <p:cNvSpPr txBox="1"/>
          <p:nvPr/>
        </p:nvSpPr>
        <p:spPr>
          <a:xfrm>
            <a:off x="5159685" y="2420437"/>
            <a:ext cx="1872629" cy="369332"/>
          </a:xfrm>
          <a:prstGeom prst="rect">
            <a:avLst/>
          </a:prstGeom>
          <a:noFill/>
        </p:spPr>
        <p:txBody>
          <a:bodyPr wrap="none" rtlCol="0">
            <a:spAutoFit/>
          </a:bodyPr>
          <a:lstStyle/>
          <a:p>
            <a:r>
              <a:rPr lang="en-US" dirty="0"/>
              <a:t>Primary optima</a:t>
            </a:r>
          </a:p>
        </p:txBody>
      </p:sp>
      <p:sp>
        <p:nvSpPr>
          <p:cNvPr id="8" name="TextBox 7">
            <a:extLst>
              <a:ext uri="{FF2B5EF4-FFF2-40B4-BE49-F238E27FC236}">
                <a16:creationId xmlns:a16="http://schemas.microsoft.com/office/drawing/2014/main" id="{41E6FF4B-4DA6-1369-F26C-D99230BCFF21}"/>
              </a:ext>
            </a:extLst>
          </p:cNvPr>
          <p:cNvSpPr txBox="1"/>
          <p:nvPr/>
        </p:nvSpPr>
        <p:spPr>
          <a:xfrm>
            <a:off x="7455107" y="1753850"/>
            <a:ext cx="3289683" cy="369332"/>
          </a:xfrm>
          <a:prstGeom prst="rect">
            <a:avLst/>
          </a:prstGeom>
          <a:noFill/>
        </p:spPr>
        <p:txBody>
          <a:bodyPr wrap="none" rtlCol="0">
            <a:spAutoFit/>
          </a:bodyPr>
          <a:lstStyle/>
          <a:p>
            <a:r>
              <a:rPr lang="en-US" dirty="0"/>
              <a:t>Rate of stochastic evolution</a:t>
            </a:r>
          </a:p>
        </p:txBody>
      </p:sp>
      <p:cxnSp>
        <p:nvCxnSpPr>
          <p:cNvPr id="10" name="Curved Connector 9">
            <a:extLst>
              <a:ext uri="{FF2B5EF4-FFF2-40B4-BE49-F238E27FC236}">
                <a16:creationId xmlns:a16="http://schemas.microsoft.com/office/drawing/2014/main" id="{9CD739F8-27A5-1D36-800A-A50AF51C379A}"/>
              </a:ext>
            </a:extLst>
          </p:cNvPr>
          <p:cNvCxnSpPr>
            <a:cxnSpLocks/>
            <a:stCxn id="9" idx="4"/>
            <a:endCxn id="6" idx="1"/>
          </p:cNvCxnSpPr>
          <p:nvPr/>
        </p:nvCxnSpPr>
        <p:spPr>
          <a:xfrm rot="5400000">
            <a:off x="3007131" y="482268"/>
            <a:ext cx="1075449" cy="2581514"/>
          </a:xfrm>
          <a:prstGeom prst="curvedConnector4">
            <a:avLst>
              <a:gd name="adj1" fmla="val 41414"/>
              <a:gd name="adj2" fmla="val 10885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a:extLst>
              <a:ext uri="{FF2B5EF4-FFF2-40B4-BE49-F238E27FC236}">
                <a16:creationId xmlns:a16="http://schemas.microsoft.com/office/drawing/2014/main" id="{C3C88B6F-191A-9D6F-B26F-ED722DD2533F}"/>
              </a:ext>
            </a:extLst>
          </p:cNvPr>
          <p:cNvCxnSpPr>
            <a:cxnSpLocks/>
            <a:endCxn id="7" idx="1"/>
          </p:cNvCxnSpPr>
          <p:nvPr/>
        </p:nvCxnSpPr>
        <p:spPr>
          <a:xfrm rot="5400000">
            <a:off x="5137260" y="1146691"/>
            <a:ext cx="1480838" cy="1435987"/>
          </a:xfrm>
          <a:prstGeom prst="curvedConnector4">
            <a:avLst>
              <a:gd name="adj1" fmla="val 43765"/>
              <a:gd name="adj2" fmla="val 115919"/>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E1043421-12C2-6471-A9BE-1AE520B42BFC}"/>
              </a:ext>
            </a:extLst>
          </p:cNvPr>
          <p:cNvCxnSpPr>
            <a:cxnSpLocks/>
            <a:endCxn id="8" idx="1"/>
          </p:cNvCxnSpPr>
          <p:nvPr/>
        </p:nvCxnSpPr>
        <p:spPr>
          <a:xfrm rot="5400000">
            <a:off x="7420238" y="1159133"/>
            <a:ext cx="814253" cy="744513"/>
          </a:xfrm>
          <a:prstGeom prst="curvedConnector4">
            <a:avLst>
              <a:gd name="adj1" fmla="val 38660"/>
              <a:gd name="adj2" fmla="val 13070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6F4651E-B28E-4D79-42F2-0FC0CBAAE327}"/>
              </a:ext>
            </a:extLst>
          </p:cNvPr>
          <p:cNvSpPr txBox="1"/>
          <p:nvPr/>
        </p:nvSpPr>
        <p:spPr>
          <a:xfrm>
            <a:off x="5159685" y="185647"/>
            <a:ext cx="1959191" cy="369332"/>
          </a:xfrm>
          <a:prstGeom prst="rect">
            <a:avLst/>
          </a:prstGeom>
          <a:noFill/>
        </p:spPr>
        <p:txBody>
          <a:bodyPr wrap="none" rtlCol="0">
            <a:spAutoFit/>
          </a:bodyPr>
          <a:lstStyle/>
          <a:p>
            <a:r>
              <a:rPr lang="en-US" dirty="0"/>
              <a:t>Univariate Case</a:t>
            </a:r>
          </a:p>
        </p:txBody>
      </p:sp>
      <p:sp>
        <p:nvSpPr>
          <p:cNvPr id="19" name="TextBox 18">
            <a:extLst>
              <a:ext uri="{FF2B5EF4-FFF2-40B4-BE49-F238E27FC236}">
                <a16:creationId xmlns:a16="http://schemas.microsoft.com/office/drawing/2014/main" id="{D337A4E3-FF28-F0EB-9FC9-41761C6148F5}"/>
              </a:ext>
            </a:extLst>
          </p:cNvPr>
          <p:cNvSpPr txBox="1"/>
          <p:nvPr/>
        </p:nvSpPr>
        <p:spPr>
          <a:xfrm>
            <a:off x="4373929" y="3034344"/>
            <a:ext cx="3233578" cy="369332"/>
          </a:xfrm>
          <a:prstGeom prst="rect">
            <a:avLst/>
          </a:prstGeom>
          <a:noFill/>
        </p:spPr>
        <p:txBody>
          <a:bodyPr wrap="none" rtlCol="0">
            <a:spAutoFit/>
          </a:bodyPr>
          <a:lstStyle/>
          <a:p>
            <a:r>
              <a:rPr lang="en-US" dirty="0"/>
              <a:t>All are scalars= single value</a:t>
            </a:r>
          </a:p>
        </p:txBody>
      </p:sp>
      <p:sp>
        <p:nvSpPr>
          <p:cNvPr id="31" name="Rectangle 30">
            <a:extLst>
              <a:ext uri="{FF2B5EF4-FFF2-40B4-BE49-F238E27FC236}">
                <a16:creationId xmlns:a16="http://schemas.microsoft.com/office/drawing/2014/main" id="{39E0D846-6749-DDF7-36B3-0AA95E94EDAF}"/>
              </a:ext>
            </a:extLst>
          </p:cNvPr>
          <p:cNvSpPr/>
          <p:nvPr/>
        </p:nvSpPr>
        <p:spPr>
          <a:xfrm>
            <a:off x="419725" y="3526497"/>
            <a:ext cx="11302583" cy="321638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F51BE1E-9D38-4802-4E83-597D14758025}"/>
                  </a:ext>
                </a:extLst>
              </p:cNvPr>
              <p:cNvSpPr txBox="1"/>
              <p:nvPr/>
            </p:nvSpPr>
            <p:spPr>
              <a:xfrm>
                <a:off x="3707942" y="4210279"/>
                <a:ext cx="5826660"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𝑑𝑦</m:t>
                      </m:r>
                      <m:r>
                        <a:rPr lang="en-US" sz="3200" b="0" i="1" smtClean="0">
                          <a:solidFill>
                            <a:schemeClr val="bg1"/>
                          </a:solidFill>
                          <a:latin typeface="Cambria Math" panose="02040503050406030204" pitchFamily="18" charset="0"/>
                        </a:rPr>
                        <m:t>=−</m:t>
                      </m:r>
                      <m:r>
                        <a:rPr lang="en-US" sz="3200" b="1" i="1" smtClean="0">
                          <a:solidFill>
                            <a:schemeClr val="bg1"/>
                          </a:solidFill>
                          <a:latin typeface="Cambria Math" panose="02040503050406030204" pitchFamily="18" charset="0"/>
                          <a:ea typeface="Cambria Math" panose="02040503050406030204" pitchFamily="18" charset="0"/>
                        </a:rPr>
                        <m:t>𝑨</m:t>
                      </m:r>
                      <m:d>
                        <m:dPr>
                          <m:ctrlPr>
                            <a:rPr lang="en-US" sz="3200" b="0" i="1" smtClean="0">
                              <a:solidFill>
                                <a:schemeClr val="bg1"/>
                              </a:solidFill>
                              <a:latin typeface="Cambria Math" panose="02040503050406030204" pitchFamily="18" charset="0"/>
                              <a:ea typeface="Cambria Math" panose="02040503050406030204" pitchFamily="18" charset="0"/>
                            </a:rPr>
                          </m:ctrlPr>
                        </m:dPr>
                        <m:e>
                          <m:r>
                            <a:rPr lang="en-US" sz="3200" b="1" i="1" smtClean="0">
                              <a:solidFill>
                                <a:schemeClr val="bg1"/>
                              </a:solidFill>
                              <a:latin typeface="Cambria Math" panose="02040503050406030204" pitchFamily="18" charset="0"/>
                              <a:ea typeface="Cambria Math" panose="02040503050406030204" pitchFamily="18" charset="0"/>
                            </a:rPr>
                            <m:t>𝒚</m:t>
                          </m:r>
                          <m:r>
                            <a:rPr lang="en-US" sz="3200" b="0" i="1" smtClean="0">
                              <a:solidFill>
                                <a:schemeClr val="bg1"/>
                              </a:solidFill>
                              <a:latin typeface="Cambria Math" panose="02040503050406030204" pitchFamily="18" charset="0"/>
                              <a:ea typeface="Cambria Math" panose="02040503050406030204" pitchFamily="18" charset="0"/>
                            </a:rPr>
                            <m:t>(</m:t>
                          </m:r>
                          <m:r>
                            <a:rPr lang="en-US" sz="3200" b="0" i="1" smtClean="0">
                              <a:solidFill>
                                <a:schemeClr val="bg1"/>
                              </a:solidFill>
                              <a:latin typeface="Cambria Math" panose="02040503050406030204" pitchFamily="18" charset="0"/>
                              <a:ea typeface="Cambria Math" panose="02040503050406030204" pitchFamily="18" charset="0"/>
                            </a:rPr>
                            <m:t>𝑡</m:t>
                          </m:r>
                          <m:r>
                            <a:rPr lang="en-US" sz="3200" b="0" i="1" smtClean="0">
                              <a:solidFill>
                                <a:schemeClr val="bg1"/>
                              </a:solidFill>
                              <a:latin typeface="Cambria Math" panose="02040503050406030204" pitchFamily="18" charset="0"/>
                              <a:ea typeface="Cambria Math" panose="02040503050406030204" pitchFamily="18" charset="0"/>
                            </a:rPr>
                            <m:t>)−</m:t>
                          </m:r>
                          <m:r>
                            <a:rPr lang="en-US" sz="3200" b="1" i="1" smtClean="0">
                              <a:solidFill>
                                <a:schemeClr val="bg1"/>
                              </a:solidFill>
                              <a:latin typeface="Cambria Math" panose="02040503050406030204" pitchFamily="18" charset="0"/>
                              <a:ea typeface="Cambria Math" panose="02040503050406030204" pitchFamily="18" charset="0"/>
                            </a:rPr>
                            <m:t>𝜽</m:t>
                          </m:r>
                          <m:r>
                            <a:rPr lang="en-US" sz="3200" b="0" i="1" smtClean="0">
                              <a:solidFill>
                                <a:schemeClr val="bg1"/>
                              </a:solidFill>
                              <a:latin typeface="Cambria Math" panose="02040503050406030204" pitchFamily="18" charset="0"/>
                              <a:ea typeface="Cambria Math" panose="02040503050406030204" pitchFamily="18" charset="0"/>
                            </a:rPr>
                            <m:t>(</m:t>
                          </m:r>
                          <m:r>
                            <a:rPr lang="en-US" sz="3200" b="0" i="1" smtClean="0">
                              <a:solidFill>
                                <a:schemeClr val="bg1"/>
                              </a:solidFill>
                              <a:latin typeface="Cambria Math" panose="02040503050406030204" pitchFamily="18" charset="0"/>
                              <a:ea typeface="Cambria Math" panose="02040503050406030204" pitchFamily="18" charset="0"/>
                            </a:rPr>
                            <m:t>𝑡</m:t>
                          </m:r>
                          <m:r>
                            <a:rPr lang="en-US" sz="3200" b="0" i="1" smtClean="0">
                              <a:solidFill>
                                <a:schemeClr val="bg1"/>
                              </a:solidFill>
                              <a:latin typeface="Cambria Math" panose="02040503050406030204" pitchFamily="18" charset="0"/>
                              <a:ea typeface="Cambria Math" panose="02040503050406030204" pitchFamily="18" charset="0"/>
                            </a:rPr>
                            <m:t>)</m:t>
                          </m:r>
                        </m:e>
                      </m:d>
                      <m:r>
                        <a:rPr lang="en-US" sz="3200" b="0" i="1" smtClean="0">
                          <a:solidFill>
                            <a:schemeClr val="bg1"/>
                          </a:solidFill>
                          <a:latin typeface="Cambria Math" panose="02040503050406030204" pitchFamily="18" charset="0"/>
                          <a:ea typeface="Cambria Math" panose="02040503050406030204" pitchFamily="18" charset="0"/>
                        </a:rPr>
                        <m:t>𝑑𝑡</m:t>
                      </m:r>
                      <m:r>
                        <a:rPr lang="en-US" sz="3200" b="0" i="1" smtClean="0">
                          <a:solidFill>
                            <a:schemeClr val="bg1"/>
                          </a:solidFill>
                          <a:latin typeface="Cambria Math" panose="02040503050406030204" pitchFamily="18" charset="0"/>
                          <a:ea typeface="Cambria Math" panose="02040503050406030204" pitchFamily="18" charset="0"/>
                        </a:rPr>
                        <m:t>+</m:t>
                      </m:r>
                      <m:r>
                        <a:rPr lang="el-GR" sz="3200" b="1" i="1" smtClean="0">
                          <a:solidFill>
                            <a:schemeClr val="bg1"/>
                          </a:solidFill>
                          <a:latin typeface="Cambria Math" panose="02040503050406030204" pitchFamily="18" charset="0"/>
                          <a:ea typeface="Cambria Math" panose="02040503050406030204" pitchFamily="18" charset="0"/>
                        </a:rPr>
                        <m:t>𝜮</m:t>
                      </m:r>
                      <m:r>
                        <a:rPr lang="en-US" sz="3200" b="0" i="1" smtClean="0">
                          <a:solidFill>
                            <a:schemeClr val="bg1"/>
                          </a:solidFill>
                          <a:latin typeface="Cambria Math" panose="02040503050406030204" pitchFamily="18" charset="0"/>
                          <a:ea typeface="Cambria Math" panose="02040503050406030204" pitchFamily="18" charset="0"/>
                        </a:rPr>
                        <m:t>𝑑</m:t>
                      </m:r>
                      <m:r>
                        <a:rPr lang="en-US" sz="3200" b="1" i="1" smtClean="0">
                          <a:solidFill>
                            <a:schemeClr val="bg1"/>
                          </a:solidFill>
                          <a:latin typeface="Cambria Math" panose="02040503050406030204" pitchFamily="18" charset="0"/>
                          <a:ea typeface="Cambria Math" panose="02040503050406030204" pitchFamily="18" charset="0"/>
                        </a:rPr>
                        <m:t>𝑾</m:t>
                      </m:r>
                    </m:oMath>
                  </m:oMathPara>
                </a14:m>
                <a:endParaRPr lang="en-US" sz="3200" b="1" dirty="0">
                  <a:solidFill>
                    <a:schemeClr val="bg1"/>
                  </a:solidFill>
                </a:endParaRPr>
              </a:p>
            </p:txBody>
          </p:sp>
        </mc:Choice>
        <mc:Fallback xmlns="">
          <p:sp>
            <p:nvSpPr>
              <p:cNvPr id="32" name="TextBox 31">
                <a:extLst>
                  <a:ext uri="{FF2B5EF4-FFF2-40B4-BE49-F238E27FC236}">
                    <a16:creationId xmlns:a16="http://schemas.microsoft.com/office/drawing/2014/main" id="{7F51BE1E-9D38-4802-4E83-597D14758025}"/>
                  </a:ext>
                </a:extLst>
              </p:cNvPr>
              <p:cNvSpPr txBox="1">
                <a:spLocks noRot="1" noChangeAspect="1" noMove="1" noResize="1" noEditPoints="1" noAdjustHandles="1" noChangeArrowheads="1" noChangeShapeType="1" noTextEdit="1"/>
              </p:cNvSpPr>
              <p:nvPr/>
            </p:nvSpPr>
            <p:spPr>
              <a:xfrm>
                <a:off x="3707942" y="4210279"/>
                <a:ext cx="5826660" cy="492443"/>
              </a:xfrm>
              <a:prstGeom prst="rect">
                <a:avLst/>
              </a:prstGeom>
              <a:blipFill>
                <a:blip r:embed="rId3"/>
                <a:stretch>
                  <a:fillRect l="-1957" r="-1087" b="-35000"/>
                </a:stretch>
              </a:blipFill>
            </p:spPr>
            <p:txBody>
              <a:bodyPr/>
              <a:lstStyle/>
              <a:p>
                <a:r>
                  <a:rPr lang="en-US">
                    <a:noFill/>
                  </a:rPr>
                  <a:t> </a:t>
                </a:r>
              </a:p>
            </p:txBody>
          </p:sp>
        </mc:Fallback>
      </mc:AlternateContent>
      <p:sp>
        <p:nvSpPr>
          <p:cNvPr id="33" name="TextBox 32">
            <a:extLst>
              <a:ext uri="{FF2B5EF4-FFF2-40B4-BE49-F238E27FC236}">
                <a16:creationId xmlns:a16="http://schemas.microsoft.com/office/drawing/2014/main" id="{111E4B8A-25C4-5550-0B15-37A80B8E0329}"/>
              </a:ext>
            </a:extLst>
          </p:cNvPr>
          <p:cNvSpPr txBox="1"/>
          <p:nvPr/>
        </p:nvSpPr>
        <p:spPr>
          <a:xfrm>
            <a:off x="2473469" y="5229611"/>
            <a:ext cx="2249575" cy="646331"/>
          </a:xfrm>
          <a:prstGeom prst="rect">
            <a:avLst/>
          </a:prstGeom>
          <a:noFill/>
        </p:spPr>
        <p:txBody>
          <a:bodyPr wrap="square" rtlCol="0">
            <a:spAutoFit/>
          </a:bodyPr>
          <a:lstStyle/>
          <a:p>
            <a:r>
              <a:rPr lang="en-US" dirty="0">
                <a:solidFill>
                  <a:schemeClr val="bg1"/>
                </a:solidFill>
              </a:rPr>
              <a:t>Matrix of rate of adaptation</a:t>
            </a:r>
          </a:p>
        </p:txBody>
      </p:sp>
      <p:sp>
        <p:nvSpPr>
          <p:cNvPr id="34" name="TextBox 33">
            <a:extLst>
              <a:ext uri="{FF2B5EF4-FFF2-40B4-BE49-F238E27FC236}">
                <a16:creationId xmlns:a16="http://schemas.microsoft.com/office/drawing/2014/main" id="{39D09C5E-BB2E-B144-C958-4E000DCF58E5}"/>
              </a:ext>
            </a:extLst>
          </p:cNvPr>
          <p:cNvSpPr txBox="1"/>
          <p:nvPr/>
        </p:nvSpPr>
        <p:spPr>
          <a:xfrm>
            <a:off x="5159685" y="6016117"/>
            <a:ext cx="2983509" cy="369332"/>
          </a:xfrm>
          <a:prstGeom prst="rect">
            <a:avLst/>
          </a:prstGeom>
          <a:noFill/>
        </p:spPr>
        <p:txBody>
          <a:bodyPr wrap="none" rtlCol="0">
            <a:spAutoFit/>
          </a:bodyPr>
          <a:lstStyle/>
          <a:p>
            <a:r>
              <a:rPr lang="en-US" dirty="0">
                <a:solidFill>
                  <a:schemeClr val="bg1"/>
                </a:solidFill>
              </a:rPr>
              <a:t>Vector of primary optima</a:t>
            </a:r>
          </a:p>
        </p:txBody>
      </p:sp>
      <p:sp>
        <p:nvSpPr>
          <p:cNvPr id="35" name="TextBox 34">
            <a:extLst>
              <a:ext uri="{FF2B5EF4-FFF2-40B4-BE49-F238E27FC236}">
                <a16:creationId xmlns:a16="http://schemas.microsoft.com/office/drawing/2014/main" id="{3313E00E-890C-A156-8D2A-39A26BFB86CF}"/>
              </a:ext>
            </a:extLst>
          </p:cNvPr>
          <p:cNvSpPr txBox="1"/>
          <p:nvPr/>
        </p:nvSpPr>
        <p:spPr>
          <a:xfrm>
            <a:off x="7455107" y="5169650"/>
            <a:ext cx="4031873" cy="646331"/>
          </a:xfrm>
          <a:prstGeom prst="rect">
            <a:avLst/>
          </a:prstGeom>
          <a:noFill/>
        </p:spPr>
        <p:txBody>
          <a:bodyPr wrap="none" rtlCol="0">
            <a:spAutoFit/>
          </a:bodyPr>
          <a:lstStyle/>
          <a:p>
            <a:r>
              <a:rPr lang="en-US" dirty="0">
                <a:solidFill>
                  <a:schemeClr val="bg1"/>
                </a:solidFill>
              </a:rPr>
              <a:t>Rate matrix of stochastic evolution</a:t>
            </a:r>
          </a:p>
          <a:p>
            <a:r>
              <a:rPr lang="en-US" dirty="0">
                <a:solidFill>
                  <a:schemeClr val="bg1"/>
                </a:solidFill>
              </a:rPr>
              <a:t>(Cholesky factor)</a:t>
            </a:r>
          </a:p>
        </p:txBody>
      </p:sp>
      <p:cxnSp>
        <p:nvCxnSpPr>
          <p:cNvPr id="36" name="Curved Connector 35">
            <a:extLst>
              <a:ext uri="{FF2B5EF4-FFF2-40B4-BE49-F238E27FC236}">
                <a16:creationId xmlns:a16="http://schemas.microsoft.com/office/drawing/2014/main" id="{E128EADB-FD18-B86B-41B3-AE46A3D932D3}"/>
              </a:ext>
            </a:extLst>
          </p:cNvPr>
          <p:cNvCxnSpPr>
            <a:cxnSpLocks/>
            <a:stCxn id="21" idx="4"/>
            <a:endCxn id="33" idx="1"/>
          </p:cNvCxnSpPr>
          <p:nvPr/>
        </p:nvCxnSpPr>
        <p:spPr>
          <a:xfrm rot="5400000">
            <a:off x="3379135" y="3779339"/>
            <a:ext cx="867772" cy="2679104"/>
          </a:xfrm>
          <a:prstGeom prst="curvedConnector4">
            <a:avLst>
              <a:gd name="adj1" fmla="val 31380"/>
              <a:gd name="adj2" fmla="val 108533"/>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urved Connector 36">
            <a:extLst>
              <a:ext uri="{FF2B5EF4-FFF2-40B4-BE49-F238E27FC236}">
                <a16:creationId xmlns:a16="http://schemas.microsoft.com/office/drawing/2014/main" id="{06372CDB-05CA-A17C-5485-51E91C974294}"/>
              </a:ext>
            </a:extLst>
          </p:cNvPr>
          <p:cNvCxnSpPr>
            <a:cxnSpLocks/>
            <a:stCxn id="28" idx="4"/>
            <a:endCxn id="34" idx="1"/>
          </p:cNvCxnSpPr>
          <p:nvPr/>
        </p:nvCxnSpPr>
        <p:spPr>
          <a:xfrm rot="5400000">
            <a:off x="5339910" y="4615155"/>
            <a:ext cx="1405404" cy="1765853"/>
          </a:xfrm>
          <a:prstGeom prst="curvedConnector4">
            <a:avLst>
              <a:gd name="adj1" fmla="val 43430"/>
              <a:gd name="adj2" fmla="val 112946"/>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urved Connector 37">
            <a:extLst>
              <a:ext uri="{FF2B5EF4-FFF2-40B4-BE49-F238E27FC236}">
                <a16:creationId xmlns:a16="http://schemas.microsoft.com/office/drawing/2014/main" id="{7E2E79E8-3472-9B85-3005-AEFBBB57893C}"/>
              </a:ext>
            </a:extLst>
          </p:cNvPr>
          <p:cNvCxnSpPr>
            <a:cxnSpLocks/>
            <a:stCxn id="30" idx="4"/>
            <a:endCxn id="35" idx="1"/>
          </p:cNvCxnSpPr>
          <p:nvPr/>
        </p:nvCxnSpPr>
        <p:spPr>
          <a:xfrm rot="5400000">
            <a:off x="7672555" y="4499863"/>
            <a:ext cx="775505" cy="1210400"/>
          </a:xfrm>
          <a:prstGeom prst="curvedConnector4">
            <a:avLst>
              <a:gd name="adj1" fmla="val 29164"/>
              <a:gd name="adj2" fmla="val 118886"/>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0540DFA2-C712-9568-A95B-C62011DBEEB0}"/>
              </a:ext>
            </a:extLst>
          </p:cNvPr>
          <p:cNvSpPr txBox="1"/>
          <p:nvPr/>
        </p:nvSpPr>
        <p:spPr>
          <a:xfrm>
            <a:off x="5159685" y="3781327"/>
            <a:ext cx="2145139" cy="369332"/>
          </a:xfrm>
          <a:prstGeom prst="rect">
            <a:avLst/>
          </a:prstGeom>
          <a:noFill/>
        </p:spPr>
        <p:txBody>
          <a:bodyPr wrap="none" rtlCol="0">
            <a:spAutoFit/>
          </a:bodyPr>
          <a:lstStyle/>
          <a:p>
            <a:r>
              <a:rPr lang="en-US" dirty="0">
                <a:solidFill>
                  <a:schemeClr val="bg1"/>
                </a:solidFill>
              </a:rPr>
              <a:t>Multivariate Case</a:t>
            </a:r>
          </a:p>
        </p:txBody>
      </p:sp>
      <p:sp>
        <p:nvSpPr>
          <p:cNvPr id="9" name="Oval 8">
            <a:extLst>
              <a:ext uri="{FF2B5EF4-FFF2-40B4-BE49-F238E27FC236}">
                <a16:creationId xmlns:a16="http://schemas.microsoft.com/office/drawing/2014/main" id="{9D152FD7-5745-89FF-2FC8-34599F8BD896}"/>
              </a:ext>
            </a:extLst>
          </p:cNvPr>
          <p:cNvSpPr/>
          <p:nvPr/>
        </p:nvSpPr>
        <p:spPr>
          <a:xfrm>
            <a:off x="4551369" y="554979"/>
            <a:ext cx="568486"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2B2AA87-EADC-83CC-B590-FE566C4ADE89}"/>
              </a:ext>
            </a:extLst>
          </p:cNvPr>
          <p:cNvSpPr/>
          <p:nvPr/>
        </p:nvSpPr>
        <p:spPr>
          <a:xfrm>
            <a:off x="4868330" y="4004683"/>
            <a:ext cx="568486"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D75ED00-4E1A-351D-7F1A-EC6110B44CFC}"/>
              </a:ext>
            </a:extLst>
          </p:cNvPr>
          <p:cNvSpPr/>
          <p:nvPr/>
        </p:nvSpPr>
        <p:spPr>
          <a:xfrm>
            <a:off x="6641295" y="4115057"/>
            <a:ext cx="568486"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E14A904D-EB65-1BEB-E73A-35FC7E8CBA7D}"/>
              </a:ext>
            </a:extLst>
          </p:cNvPr>
          <p:cNvSpPr/>
          <p:nvPr/>
        </p:nvSpPr>
        <p:spPr>
          <a:xfrm>
            <a:off x="8381264" y="4036989"/>
            <a:ext cx="568486"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4352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F934BE1-99AC-F853-5210-23F289527B9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CDE601D-420E-F31A-ABE1-FE9E33225D71}"/>
              </a:ext>
            </a:extLst>
          </p:cNvPr>
          <p:cNvSpPr/>
          <p:nvPr/>
        </p:nvSpPr>
        <p:spPr>
          <a:xfrm>
            <a:off x="329784" y="0"/>
            <a:ext cx="11302583" cy="321638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06154E8-2334-BB5C-DC64-83ACB2CE8394}"/>
                  </a:ext>
                </a:extLst>
              </p:cNvPr>
              <p:cNvSpPr txBox="1"/>
              <p:nvPr/>
            </p:nvSpPr>
            <p:spPr>
              <a:xfrm>
                <a:off x="3618001" y="683782"/>
                <a:ext cx="5826660"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𝑑𝑦</m:t>
                      </m:r>
                      <m:r>
                        <a:rPr lang="en-US" sz="3200" b="0" i="1" smtClean="0">
                          <a:solidFill>
                            <a:schemeClr val="bg1"/>
                          </a:solidFill>
                          <a:latin typeface="Cambria Math" panose="02040503050406030204" pitchFamily="18" charset="0"/>
                        </a:rPr>
                        <m:t>=−</m:t>
                      </m:r>
                      <m:r>
                        <a:rPr lang="en-US" sz="3200" b="1" i="1" smtClean="0">
                          <a:solidFill>
                            <a:schemeClr val="bg1"/>
                          </a:solidFill>
                          <a:latin typeface="Cambria Math" panose="02040503050406030204" pitchFamily="18" charset="0"/>
                          <a:ea typeface="Cambria Math" panose="02040503050406030204" pitchFamily="18" charset="0"/>
                        </a:rPr>
                        <m:t>𝑨</m:t>
                      </m:r>
                      <m:d>
                        <m:dPr>
                          <m:ctrlPr>
                            <a:rPr lang="en-US" sz="3200" b="0" i="1" smtClean="0">
                              <a:solidFill>
                                <a:schemeClr val="bg1"/>
                              </a:solidFill>
                              <a:latin typeface="Cambria Math" panose="02040503050406030204" pitchFamily="18" charset="0"/>
                              <a:ea typeface="Cambria Math" panose="02040503050406030204" pitchFamily="18" charset="0"/>
                            </a:rPr>
                          </m:ctrlPr>
                        </m:dPr>
                        <m:e>
                          <m:r>
                            <a:rPr lang="en-US" sz="3200" b="1" i="1" smtClean="0">
                              <a:solidFill>
                                <a:schemeClr val="bg1"/>
                              </a:solidFill>
                              <a:latin typeface="Cambria Math" panose="02040503050406030204" pitchFamily="18" charset="0"/>
                              <a:ea typeface="Cambria Math" panose="02040503050406030204" pitchFamily="18" charset="0"/>
                            </a:rPr>
                            <m:t>𝒚</m:t>
                          </m:r>
                          <m:r>
                            <a:rPr lang="en-US" sz="3200" b="0" i="1" smtClean="0">
                              <a:solidFill>
                                <a:schemeClr val="bg1"/>
                              </a:solidFill>
                              <a:latin typeface="Cambria Math" panose="02040503050406030204" pitchFamily="18" charset="0"/>
                              <a:ea typeface="Cambria Math" panose="02040503050406030204" pitchFamily="18" charset="0"/>
                            </a:rPr>
                            <m:t>(</m:t>
                          </m:r>
                          <m:r>
                            <a:rPr lang="en-US" sz="3200" b="0" i="1" smtClean="0">
                              <a:solidFill>
                                <a:schemeClr val="bg1"/>
                              </a:solidFill>
                              <a:latin typeface="Cambria Math" panose="02040503050406030204" pitchFamily="18" charset="0"/>
                              <a:ea typeface="Cambria Math" panose="02040503050406030204" pitchFamily="18" charset="0"/>
                            </a:rPr>
                            <m:t>𝑡</m:t>
                          </m:r>
                          <m:r>
                            <a:rPr lang="en-US" sz="3200" b="0" i="1" smtClean="0">
                              <a:solidFill>
                                <a:schemeClr val="bg1"/>
                              </a:solidFill>
                              <a:latin typeface="Cambria Math" panose="02040503050406030204" pitchFamily="18" charset="0"/>
                              <a:ea typeface="Cambria Math" panose="02040503050406030204" pitchFamily="18" charset="0"/>
                            </a:rPr>
                            <m:t>)−</m:t>
                          </m:r>
                          <m:r>
                            <a:rPr lang="en-US" sz="3200" b="1" i="1" smtClean="0">
                              <a:solidFill>
                                <a:schemeClr val="bg1"/>
                              </a:solidFill>
                              <a:latin typeface="Cambria Math" panose="02040503050406030204" pitchFamily="18" charset="0"/>
                              <a:ea typeface="Cambria Math" panose="02040503050406030204" pitchFamily="18" charset="0"/>
                            </a:rPr>
                            <m:t>𝜽</m:t>
                          </m:r>
                          <m:r>
                            <a:rPr lang="en-US" sz="3200" b="0" i="1" smtClean="0">
                              <a:solidFill>
                                <a:schemeClr val="bg1"/>
                              </a:solidFill>
                              <a:latin typeface="Cambria Math" panose="02040503050406030204" pitchFamily="18" charset="0"/>
                              <a:ea typeface="Cambria Math" panose="02040503050406030204" pitchFamily="18" charset="0"/>
                            </a:rPr>
                            <m:t>(</m:t>
                          </m:r>
                          <m:r>
                            <a:rPr lang="en-US" sz="3200" b="0" i="1" smtClean="0">
                              <a:solidFill>
                                <a:schemeClr val="bg1"/>
                              </a:solidFill>
                              <a:latin typeface="Cambria Math" panose="02040503050406030204" pitchFamily="18" charset="0"/>
                              <a:ea typeface="Cambria Math" panose="02040503050406030204" pitchFamily="18" charset="0"/>
                            </a:rPr>
                            <m:t>𝑡</m:t>
                          </m:r>
                          <m:r>
                            <a:rPr lang="en-US" sz="3200" b="0" i="1" smtClean="0">
                              <a:solidFill>
                                <a:schemeClr val="bg1"/>
                              </a:solidFill>
                              <a:latin typeface="Cambria Math" panose="02040503050406030204" pitchFamily="18" charset="0"/>
                              <a:ea typeface="Cambria Math" panose="02040503050406030204" pitchFamily="18" charset="0"/>
                            </a:rPr>
                            <m:t>)</m:t>
                          </m:r>
                        </m:e>
                      </m:d>
                      <m:r>
                        <a:rPr lang="en-US" sz="3200" b="0" i="1" smtClean="0">
                          <a:solidFill>
                            <a:schemeClr val="bg1"/>
                          </a:solidFill>
                          <a:latin typeface="Cambria Math" panose="02040503050406030204" pitchFamily="18" charset="0"/>
                          <a:ea typeface="Cambria Math" panose="02040503050406030204" pitchFamily="18" charset="0"/>
                        </a:rPr>
                        <m:t>𝑑𝑡</m:t>
                      </m:r>
                      <m:r>
                        <a:rPr lang="en-US" sz="3200" b="0" i="1" smtClean="0">
                          <a:solidFill>
                            <a:schemeClr val="bg1"/>
                          </a:solidFill>
                          <a:latin typeface="Cambria Math" panose="02040503050406030204" pitchFamily="18" charset="0"/>
                          <a:ea typeface="Cambria Math" panose="02040503050406030204" pitchFamily="18" charset="0"/>
                        </a:rPr>
                        <m:t>+</m:t>
                      </m:r>
                      <m:r>
                        <a:rPr lang="el-GR" sz="3200" b="1" i="1" smtClean="0">
                          <a:solidFill>
                            <a:schemeClr val="bg1"/>
                          </a:solidFill>
                          <a:latin typeface="Cambria Math" panose="02040503050406030204" pitchFamily="18" charset="0"/>
                          <a:ea typeface="Cambria Math" panose="02040503050406030204" pitchFamily="18" charset="0"/>
                        </a:rPr>
                        <m:t>𝜮</m:t>
                      </m:r>
                      <m:r>
                        <a:rPr lang="en-US" sz="3200" b="0" i="1" smtClean="0">
                          <a:solidFill>
                            <a:schemeClr val="bg1"/>
                          </a:solidFill>
                          <a:latin typeface="Cambria Math" panose="02040503050406030204" pitchFamily="18" charset="0"/>
                          <a:ea typeface="Cambria Math" panose="02040503050406030204" pitchFamily="18" charset="0"/>
                        </a:rPr>
                        <m:t>𝑑</m:t>
                      </m:r>
                      <m:r>
                        <a:rPr lang="en-US" sz="3200" b="1" i="1" smtClean="0">
                          <a:solidFill>
                            <a:schemeClr val="bg1"/>
                          </a:solidFill>
                          <a:latin typeface="Cambria Math" panose="02040503050406030204" pitchFamily="18" charset="0"/>
                          <a:ea typeface="Cambria Math" panose="02040503050406030204" pitchFamily="18" charset="0"/>
                        </a:rPr>
                        <m:t>𝑾</m:t>
                      </m:r>
                    </m:oMath>
                  </m:oMathPara>
                </a14:m>
                <a:endParaRPr lang="en-US" sz="3200" b="1" dirty="0">
                  <a:solidFill>
                    <a:schemeClr val="bg1"/>
                  </a:solidFill>
                </a:endParaRPr>
              </a:p>
            </p:txBody>
          </p:sp>
        </mc:Choice>
        <mc:Fallback xmlns="">
          <p:sp>
            <p:nvSpPr>
              <p:cNvPr id="4" name="TextBox 3">
                <a:extLst>
                  <a:ext uri="{FF2B5EF4-FFF2-40B4-BE49-F238E27FC236}">
                    <a16:creationId xmlns:a16="http://schemas.microsoft.com/office/drawing/2014/main" id="{006154E8-2334-BB5C-DC64-83ACB2CE8394}"/>
                  </a:ext>
                </a:extLst>
              </p:cNvPr>
              <p:cNvSpPr txBox="1">
                <a:spLocks noRot="1" noChangeAspect="1" noMove="1" noResize="1" noEditPoints="1" noAdjustHandles="1" noChangeArrowheads="1" noChangeShapeType="1" noTextEdit="1"/>
              </p:cNvSpPr>
              <p:nvPr/>
            </p:nvSpPr>
            <p:spPr>
              <a:xfrm>
                <a:off x="3618001" y="683782"/>
                <a:ext cx="5826660" cy="492443"/>
              </a:xfrm>
              <a:prstGeom prst="rect">
                <a:avLst/>
              </a:prstGeom>
              <a:blipFill>
                <a:blip r:embed="rId2"/>
                <a:stretch>
                  <a:fillRect l="-2179" r="-1089" b="-37500"/>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09C11277-9B92-54B1-3610-21068FD4BFAC}"/>
              </a:ext>
            </a:extLst>
          </p:cNvPr>
          <p:cNvSpPr txBox="1"/>
          <p:nvPr/>
        </p:nvSpPr>
        <p:spPr>
          <a:xfrm>
            <a:off x="2383528" y="1703114"/>
            <a:ext cx="2249575" cy="646331"/>
          </a:xfrm>
          <a:prstGeom prst="rect">
            <a:avLst/>
          </a:prstGeom>
          <a:noFill/>
        </p:spPr>
        <p:txBody>
          <a:bodyPr wrap="square" rtlCol="0">
            <a:spAutoFit/>
          </a:bodyPr>
          <a:lstStyle/>
          <a:p>
            <a:r>
              <a:rPr lang="en-US" dirty="0">
                <a:solidFill>
                  <a:schemeClr val="bg1"/>
                </a:solidFill>
              </a:rPr>
              <a:t>Matrix of rate of adaptation</a:t>
            </a:r>
          </a:p>
        </p:txBody>
      </p:sp>
      <p:sp>
        <p:nvSpPr>
          <p:cNvPr id="6" name="TextBox 5">
            <a:extLst>
              <a:ext uri="{FF2B5EF4-FFF2-40B4-BE49-F238E27FC236}">
                <a16:creationId xmlns:a16="http://schemas.microsoft.com/office/drawing/2014/main" id="{CE2941C8-7EA8-B6B5-02F7-6DAC360AD75C}"/>
              </a:ext>
            </a:extLst>
          </p:cNvPr>
          <p:cNvSpPr txBox="1"/>
          <p:nvPr/>
        </p:nvSpPr>
        <p:spPr>
          <a:xfrm>
            <a:off x="5069744" y="2489620"/>
            <a:ext cx="2983509" cy="369332"/>
          </a:xfrm>
          <a:prstGeom prst="rect">
            <a:avLst/>
          </a:prstGeom>
          <a:noFill/>
        </p:spPr>
        <p:txBody>
          <a:bodyPr wrap="none" rtlCol="0">
            <a:spAutoFit/>
          </a:bodyPr>
          <a:lstStyle/>
          <a:p>
            <a:r>
              <a:rPr lang="en-US" dirty="0">
                <a:solidFill>
                  <a:schemeClr val="bg1"/>
                </a:solidFill>
              </a:rPr>
              <a:t>Vector of primary optima</a:t>
            </a:r>
          </a:p>
        </p:txBody>
      </p:sp>
      <p:sp>
        <p:nvSpPr>
          <p:cNvPr id="7" name="TextBox 6">
            <a:extLst>
              <a:ext uri="{FF2B5EF4-FFF2-40B4-BE49-F238E27FC236}">
                <a16:creationId xmlns:a16="http://schemas.microsoft.com/office/drawing/2014/main" id="{9D978908-35F5-9343-E17E-0E007FF97C81}"/>
              </a:ext>
            </a:extLst>
          </p:cNvPr>
          <p:cNvSpPr txBox="1"/>
          <p:nvPr/>
        </p:nvSpPr>
        <p:spPr>
          <a:xfrm>
            <a:off x="7365166" y="1643153"/>
            <a:ext cx="4031873" cy="646331"/>
          </a:xfrm>
          <a:prstGeom prst="rect">
            <a:avLst/>
          </a:prstGeom>
          <a:noFill/>
        </p:spPr>
        <p:txBody>
          <a:bodyPr wrap="none" rtlCol="0">
            <a:spAutoFit/>
          </a:bodyPr>
          <a:lstStyle/>
          <a:p>
            <a:r>
              <a:rPr lang="en-US" dirty="0">
                <a:solidFill>
                  <a:schemeClr val="bg1"/>
                </a:solidFill>
              </a:rPr>
              <a:t>Rate matrix of stochastic evolution</a:t>
            </a:r>
          </a:p>
          <a:p>
            <a:r>
              <a:rPr lang="en-US" dirty="0">
                <a:solidFill>
                  <a:schemeClr val="bg1"/>
                </a:solidFill>
              </a:rPr>
              <a:t>(Cholesky factor)</a:t>
            </a:r>
          </a:p>
        </p:txBody>
      </p:sp>
      <p:cxnSp>
        <p:nvCxnSpPr>
          <p:cNvPr id="8" name="Curved Connector 7">
            <a:extLst>
              <a:ext uri="{FF2B5EF4-FFF2-40B4-BE49-F238E27FC236}">
                <a16:creationId xmlns:a16="http://schemas.microsoft.com/office/drawing/2014/main" id="{93F3A36B-6F29-FF72-AB55-D08B0A504E4C}"/>
              </a:ext>
            </a:extLst>
          </p:cNvPr>
          <p:cNvCxnSpPr>
            <a:cxnSpLocks/>
            <a:stCxn id="12" idx="4"/>
            <a:endCxn id="5" idx="1"/>
          </p:cNvCxnSpPr>
          <p:nvPr/>
        </p:nvCxnSpPr>
        <p:spPr>
          <a:xfrm rot="5400000">
            <a:off x="3289194" y="252842"/>
            <a:ext cx="867772" cy="2679104"/>
          </a:xfrm>
          <a:prstGeom prst="curvedConnector4">
            <a:avLst>
              <a:gd name="adj1" fmla="val 31380"/>
              <a:gd name="adj2" fmla="val 108533"/>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urved Connector 8">
            <a:extLst>
              <a:ext uri="{FF2B5EF4-FFF2-40B4-BE49-F238E27FC236}">
                <a16:creationId xmlns:a16="http://schemas.microsoft.com/office/drawing/2014/main" id="{BBA8036A-8B21-95CD-9F28-620EEF8AC21F}"/>
              </a:ext>
            </a:extLst>
          </p:cNvPr>
          <p:cNvCxnSpPr>
            <a:cxnSpLocks/>
            <a:stCxn id="13" idx="4"/>
            <a:endCxn id="6" idx="1"/>
          </p:cNvCxnSpPr>
          <p:nvPr/>
        </p:nvCxnSpPr>
        <p:spPr>
          <a:xfrm rot="5400000">
            <a:off x="5249969" y="1088658"/>
            <a:ext cx="1405404" cy="1765853"/>
          </a:xfrm>
          <a:prstGeom prst="curvedConnector4">
            <a:avLst>
              <a:gd name="adj1" fmla="val 43430"/>
              <a:gd name="adj2" fmla="val 112946"/>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urved Connector 9">
            <a:extLst>
              <a:ext uri="{FF2B5EF4-FFF2-40B4-BE49-F238E27FC236}">
                <a16:creationId xmlns:a16="http://schemas.microsoft.com/office/drawing/2014/main" id="{95C2756A-D3EF-9A9A-CED5-4589F4D9282F}"/>
              </a:ext>
            </a:extLst>
          </p:cNvPr>
          <p:cNvCxnSpPr>
            <a:cxnSpLocks/>
            <a:stCxn id="14" idx="4"/>
            <a:endCxn id="7" idx="1"/>
          </p:cNvCxnSpPr>
          <p:nvPr/>
        </p:nvCxnSpPr>
        <p:spPr>
          <a:xfrm rot="5400000">
            <a:off x="7582614" y="973366"/>
            <a:ext cx="775505" cy="1210400"/>
          </a:xfrm>
          <a:prstGeom prst="curvedConnector4">
            <a:avLst>
              <a:gd name="adj1" fmla="val 29164"/>
              <a:gd name="adj2" fmla="val 118886"/>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1A21603-A632-48CE-9896-FF26335916E5}"/>
              </a:ext>
            </a:extLst>
          </p:cNvPr>
          <p:cNvSpPr txBox="1"/>
          <p:nvPr/>
        </p:nvSpPr>
        <p:spPr>
          <a:xfrm>
            <a:off x="5069744" y="254830"/>
            <a:ext cx="2145139" cy="369332"/>
          </a:xfrm>
          <a:prstGeom prst="rect">
            <a:avLst/>
          </a:prstGeom>
          <a:noFill/>
        </p:spPr>
        <p:txBody>
          <a:bodyPr wrap="none" rtlCol="0">
            <a:spAutoFit/>
          </a:bodyPr>
          <a:lstStyle/>
          <a:p>
            <a:r>
              <a:rPr lang="en-US" dirty="0">
                <a:solidFill>
                  <a:schemeClr val="bg1"/>
                </a:solidFill>
              </a:rPr>
              <a:t>Multivariate Case</a:t>
            </a:r>
          </a:p>
        </p:txBody>
      </p:sp>
      <p:sp>
        <p:nvSpPr>
          <p:cNvPr id="12" name="Oval 11">
            <a:extLst>
              <a:ext uri="{FF2B5EF4-FFF2-40B4-BE49-F238E27FC236}">
                <a16:creationId xmlns:a16="http://schemas.microsoft.com/office/drawing/2014/main" id="{E826926B-DFD7-36E9-06C1-79FBA381B7F2}"/>
              </a:ext>
            </a:extLst>
          </p:cNvPr>
          <p:cNvSpPr/>
          <p:nvPr/>
        </p:nvSpPr>
        <p:spPr>
          <a:xfrm>
            <a:off x="4778389" y="478186"/>
            <a:ext cx="568486"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12B03A4-18C3-0936-A9F0-F2F1D673F232}"/>
              </a:ext>
            </a:extLst>
          </p:cNvPr>
          <p:cNvSpPr/>
          <p:nvPr/>
        </p:nvSpPr>
        <p:spPr>
          <a:xfrm>
            <a:off x="6551354" y="588560"/>
            <a:ext cx="568486"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F4F2B12-4DCA-0660-79F9-201FD774CFAC}"/>
              </a:ext>
            </a:extLst>
          </p:cNvPr>
          <p:cNvSpPr/>
          <p:nvPr/>
        </p:nvSpPr>
        <p:spPr>
          <a:xfrm>
            <a:off x="8291323" y="510492"/>
            <a:ext cx="568486"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123B653-8FD6-F047-C72B-D1DDE7A4157E}"/>
                  </a:ext>
                </a:extLst>
              </p:cNvPr>
              <p:cNvSpPr txBox="1"/>
              <p:nvPr/>
            </p:nvSpPr>
            <p:spPr>
              <a:xfrm>
                <a:off x="600680" y="3475902"/>
                <a:ext cx="3741089" cy="32905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4000" b="1" i="1" smtClean="0">
                          <a:solidFill>
                            <a:schemeClr val="tx1"/>
                          </a:solidFill>
                          <a:latin typeface="Cambria Math" panose="02040503050406030204" pitchFamily="18" charset="0"/>
                          <a:ea typeface="Cambria Math" panose="02040503050406030204" pitchFamily="18" charset="0"/>
                        </a:rPr>
                        <m:t>𝜮</m:t>
                      </m:r>
                      <m:r>
                        <a:rPr lang="en-US" sz="40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sz="4000" i="1" smtClean="0">
                              <a:latin typeface="Cambria Math" panose="02040503050406030204" pitchFamily="18" charset="0"/>
                            </a:rPr>
                          </m:ctrlPr>
                        </m:dPr>
                        <m:e>
                          <m:m>
                            <m:mPr>
                              <m:mcs>
                                <m:mc>
                                  <m:mcPr>
                                    <m:count m:val="2"/>
                                    <m:mcJc m:val="center"/>
                                  </m:mcPr>
                                </m:mc>
                              </m:mcs>
                              <m:ctrlPr>
                                <a:rPr lang="en-US" sz="4000" i="1" smtClean="0">
                                  <a:latin typeface="Cambria Math" panose="02040503050406030204" pitchFamily="18" charset="0"/>
                                </a:rPr>
                              </m:ctrlPr>
                            </m:mPr>
                            <m:mr>
                              <m:e>
                                <m:sSubSup>
                                  <m:sSubSupPr>
                                    <m:ctrlPr>
                                      <a:rPr lang="en-US" sz="4000" i="1" smtClean="0">
                                        <a:latin typeface="Cambria Math" panose="02040503050406030204" pitchFamily="18" charset="0"/>
                                      </a:rPr>
                                    </m:ctrlPr>
                                  </m:sSubSupPr>
                                  <m:e>
                                    <m:r>
                                      <a:rPr lang="en-US" sz="4000" i="1">
                                        <a:latin typeface="Cambria Math" panose="02040503050406030204" pitchFamily="18" charset="0"/>
                                        <a:ea typeface="Cambria Math" panose="02040503050406030204" pitchFamily="18" charset="0"/>
                                      </a:rPr>
                                      <m:t>𝜎</m:t>
                                    </m:r>
                                  </m:e>
                                  <m:sub>
                                    <m:r>
                                      <a:rPr lang="en-US" sz="4000" b="0" i="1" smtClean="0">
                                        <a:latin typeface="Cambria Math" panose="02040503050406030204" pitchFamily="18" charset="0"/>
                                      </a:rPr>
                                      <m:t>𝑥</m:t>
                                    </m:r>
                                  </m:sub>
                                  <m:sup>
                                    <m:r>
                                      <a:rPr lang="en-US" sz="4000" b="0" i="1" smtClean="0">
                                        <a:latin typeface="Cambria Math" panose="02040503050406030204" pitchFamily="18" charset="0"/>
                                      </a:rPr>
                                      <m:t>2</m:t>
                                    </m:r>
                                  </m:sup>
                                </m:sSubSup>
                              </m:e>
                              <m:e>
                                <m:sSub>
                                  <m:sSubPr>
                                    <m:ctrlPr>
                                      <a:rPr lang="en-US" sz="4000" i="1" smtClean="0">
                                        <a:latin typeface="Cambria Math" panose="02040503050406030204" pitchFamily="18" charset="0"/>
                                      </a:rPr>
                                    </m:ctrlPr>
                                  </m:sSubPr>
                                  <m:e>
                                    <m:r>
                                      <a:rPr lang="en-US" sz="4000" i="1" smtClean="0">
                                        <a:latin typeface="Cambria Math" panose="02040503050406030204" pitchFamily="18" charset="0"/>
                                        <a:ea typeface="Cambria Math" panose="02040503050406030204" pitchFamily="18" charset="0"/>
                                      </a:rPr>
                                      <m:t>𝜎</m:t>
                                    </m:r>
                                  </m:e>
                                  <m:sub>
                                    <m:r>
                                      <a:rPr lang="en-US" sz="4000" b="0" i="1" smtClean="0">
                                        <a:latin typeface="Cambria Math" panose="02040503050406030204" pitchFamily="18" charset="0"/>
                                      </a:rPr>
                                      <m:t>𝑥𝑦</m:t>
                                    </m:r>
                                  </m:sub>
                                </m:sSub>
                              </m:e>
                            </m:mr>
                            <m:mr>
                              <m:e>
                                <m:sSub>
                                  <m:sSubPr>
                                    <m:ctrlPr>
                                      <a:rPr lang="en-US" sz="4000" i="1">
                                        <a:latin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𝜎</m:t>
                                    </m:r>
                                  </m:e>
                                  <m:sub>
                                    <m:r>
                                      <a:rPr lang="en-US" sz="4000" i="1">
                                        <a:latin typeface="Cambria Math" panose="02040503050406030204" pitchFamily="18" charset="0"/>
                                      </a:rPr>
                                      <m:t>𝑥𝑦</m:t>
                                    </m:r>
                                  </m:sub>
                                </m:sSub>
                              </m:e>
                              <m:e>
                                <m:sSubSup>
                                  <m:sSubSupPr>
                                    <m:ctrlPr>
                                      <a:rPr lang="en-US" sz="4000" i="1">
                                        <a:latin typeface="Cambria Math" panose="02040503050406030204" pitchFamily="18" charset="0"/>
                                      </a:rPr>
                                    </m:ctrlPr>
                                  </m:sSubSupPr>
                                  <m:e>
                                    <m:r>
                                      <a:rPr lang="en-US" sz="4000" i="1">
                                        <a:latin typeface="Cambria Math" panose="02040503050406030204" pitchFamily="18" charset="0"/>
                                        <a:ea typeface="Cambria Math" panose="02040503050406030204" pitchFamily="18" charset="0"/>
                                      </a:rPr>
                                      <m:t>𝜎</m:t>
                                    </m:r>
                                  </m:e>
                                  <m:sub>
                                    <m:r>
                                      <a:rPr lang="en-US" sz="4000" b="0" i="1" smtClean="0">
                                        <a:latin typeface="Cambria Math" panose="02040503050406030204" pitchFamily="18" charset="0"/>
                                        <a:ea typeface="Cambria Math" panose="02040503050406030204" pitchFamily="18" charset="0"/>
                                      </a:rPr>
                                      <m:t>𝑦</m:t>
                                    </m:r>
                                  </m:sub>
                                  <m:sup>
                                    <m:r>
                                      <a:rPr lang="en-US" sz="4000" i="1">
                                        <a:latin typeface="Cambria Math" panose="02040503050406030204" pitchFamily="18" charset="0"/>
                                      </a:rPr>
                                      <m:t>2</m:t>
                                    </m:r>
                                  </m:sup>
                                </m:sSubSup>
                              </m:e>
                            </m:mr>
                          </m:m>
                        </m:e>
                      </m:d>
                    </m:oMath>
                  </m:oMathPara>
                </a14:m>
                <a:endParaRPr lang="en-US" sz="4000" dirty="0"/>
              </a:p>
              <a:p>
                <a:endParaRPr lang="en-US" sz="4000" dirty="0"/>
              </a:p>
              <a:p>
                <a:pPr/>
                <a14:m>
                  <m:oMathPara xmlns:m="http://schemas.openxmlformats.org/officeDocument/2006/math">
                    <m:oMathParaPr>
                      <m:jc m:val="centerGroup"/>
                    </m:oMathParaPr>
                    <m:oMath xmlns:m="http://schemas.openxmlformats.org/officeDocument/2006/math">
                      <m:r>
                        <a:rPr lang="en-US" sz="4000" b="1" i="1" smtClean="0">
                          <a:latin typeface="Cambria Math" panose="02040503050406030204" pitchFamily="18" charset="0"/>
                          <a:ea typeface="Cambria Math" panose="02040503050406030204" pitchFamily="18" charset="0"/>
                        </a:rPr>
                        <m:t>𝜽</m:t>
                      </m:r>
                      <m:r>
                        <a:rPr lang="en-US" sz="4000" b="1" i="1" smtClean="0">
                          <a:latin typeface="Cambria Math" panose="02040503050406030204" pitchFamily="18" charset="0"/>
                          <a:ea typeface="Cambria Math" panose="02040503050406030204" pitchFamily="18" charset="0"/>
                        </a:rPr>
                        <m:t>= </m:t>
                      </m:r>
                      <m:m>
                        <m:mPr>
                          <m:mcs>
                            <m:mc>
                              <m:mcPr>
                                <m:count m:val="1"/>
                                <m:mcJc m:val="center"/>
                              </m:mcPr>
                            </m:mc>
                          </m:mcs>
                          <m:ctrlPr>
                            <a:rPr lang="en-US" sz="4000" i="1" smtClean="0">
                              <a:latin typeface="Cambria Math" panose="02040503050406030204" pitchFamily="18" charset="0"/>
                              <a:ea typeface="Cambria Math" panose="02040503050406030204" pitchFamily="18" charset="0"/>
                            </a:rPr>
                          </m:ctrlPr>
                        </m:mPr>
                        <m:mr>
                          <m:e>
                            <m:sSub>
                              <m:sSubPr>
                                <m:ctrlPr>
                                  <a:rPr lang="en-US" sz="4000" i="1" smtClean="0">
                                    <a:latin typeface="Cambria Math" panose="02040503050406030204" pitchFamily="18" charset="0"/>
                                    <a:ea typeface="Cambria Math" panose="02040503050406030204" pitchFamily="18" charset="0"/>
                                  </a:rPr>
                                </m:ctrlPr>
                              </m:sSubPr>
                              <m:e>
                                <m:r>
                                  <a:rPr lang="en-US" sz="4000" b="0" i="1">
                                    <a:latin typeface="Cambria Math" panose="02040503050406030204" pitchFamily="18" charset="0"/>
                                    <a:ea typeface="Cambria Math" panose="02040503050406030204" pitchFamily="18" charset="0"/>
                                  </a:rPr>
                                  <m:t>𝜃</m:t>
                                </m:r>
                              </m:e>
                              <m:sub>
                                <m:r>
                                  <a:rPr lang="en-US" sz="4000" b="0" i="1" smtClean="0">
                                    <a:latin typeface="Cambria Math" panose="02040503050406030204" pitchFamily="18" charset="0"/>
                                    <a:ea typeface="Cambria Math" panose="02040503050406030204" pitchFamily="18" charset="0"/>
                                  </a:rPr>
                                  <m:t>𝑥</m:t>
                                </m:r>
                              </m:sub>
                            </m:sSub>
                          </m:e>
                        </m:mr>
                        <m:mr>
                          <m:e>
                            <m:sSub>
                              <m:sSubPr>
                                <m:ctrlPr>
                                  <a:rPr lang="en-US" sz="4000" i="1">
                                    <a:latin typeface="Cambria Math" panose="02040503050406030204" pitchFamily="18" charset="0"/>
                                    <a:ea typeface="Cambria Math" panose="02040503050406030204" pitchFamily="18" charset="0"/>
                                  </a:rPr>
                                </m:ctrlPr>
                              </m:sSubPr>
                              <m:e>
                                <m:r>
                                  <a:rPr lang="en-US" sz="4000" b="0" i="1">
                                    <a:latin typeface="Cambria Math" panose="02040503050406030204" pitchFamily="18" charset="0"/>
                                    <a:ea typeface="Cambria Math" panose="02040503050406030204" pitchFamily="18" charset="0"/>
                                  </a:rPr>
                                  <m:t>𝜃</m:t>
                                </m:r>
                              </m:e>
                              <m:sub>
                                <m:r>
                                  <a:rPr lang="en-US" sz="4000" b="0" i="1" smtClean="0">
                                    <a:latin typeface="Cambria Math" panose="02040503050406030204" pitchFamily="18" charset="0"/>
                                    <a:ea typeface="Cambria Math" panose="02040503050406030204" pitchFamily="18" charset="0"/>
                                  </a:rPr>
                                  <m:t>𝑦</m:t>
                                </m:r>
                              </m:sub>
                            </m:sSub>
                          </m:e>
                        </m:mr>
                      </m:m>
                    </m:oMath>
                  </m:oMathPara>
                </a14:m>
                <a:endParaRPr lang="en-US" sz="4000" dirty="0"/>
              </a:p>
            </p:txBody>
          </p:sp>
        </mc:Choice>
        <mc:Fallback xmlns="">
          <p:sp>
            <p:nvSpPr>
              <p:cNvPr id="15" name="TextBox 14">
                <a:extLst>
                  <a:ext uri="{FF2B5EF4-FFF2-40B4-BE49-F238E27FC236}">
                    <a16:creationId xmlns:a16="http://schemas.microsoft.com/office/drawing/2014/main" id="{C123B653-8FD6-F047-C72B-D1DDE7A4157E}"/>
                  </a:ext>
                </a:extLst>
              </p:cNvPr>
              <p:cNvSpPr txBox="1">
                <a:spLocks noRot="1" noChangeAspect="1" noMove="1" noResize="1" noEditPoints="1" noAdjustHandles="1" noChangeArrowheads="1" noChangeShapeType="1" noTextEdit="1"/>
              </p:cNvSpPr>
              <p:nvPr/>
            </p:nvSpPr>
            <p:spPr>
              <a:xfrm>
                <a:off x="600680" y="3475902"/>
                <a:ext cx="3741089" cy="3290581"/>
              </a:xfrm>
              <a:prstGeom prst="rect">
                <a:avLst/>
              </a:prstGeom>
              <a:blipFill>
                <a:blip r:embed="rId3"/>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478617E-1817-39B1-204F-C98E42913736}"/>
                  </a:ext>
                </a:extLst>
              </p:cNvPr>
              <p:cNvSpPr txBox="1"/>
              <p:nvPr/>
            </p:nvSpPr>
            <p:spPr>
              <a:xfrm>
                <a:off x="4333462" y="3501326"/>
                <a:ext cx="7858538" cy="2956579"/>
              </a:xfrm>
              <a:prstGeom prst="rect">
                <a:avLst/>
              </a:prstGeom>
              <a:noFill/>
            </p:spPr>
            <p:txBody>
              <a:bodyPr wrap="square">
                <a:spAutoFit/>
              </a:bodyPr>
              <a:lstStyle/>
              <a:p>
                <a14:m>
                  <m:oMath xmlns:m="http://schemas.openxmlformats.org/officeDocument/2006/math">
                    <m:sSubSup>
                      <m:sSubSupPr>
                        <m:ctrlPr>
                          <a:rPr lang="en-US" sz="4000" i="1" smtClean="0">
                            <a:latin typeface="Cambria Math" panose="02040503050406030204" pitchFamily="18" charset="0"/>
                          </a:rPr>
                        </m:ctrlPr>
                      </m:sSubSupPr>
                      <m:e>
                        <m:r>
                          <a:rPr lang="en-US" sz="4000" i="1">
                            <a:latin typeface="Cambria Math" panose="02040503050406030204" pitchFamily="18" charset="0"/>
                            <a:ea typeface="Cambria Math" panose="02040503050406030204" pitchFamily="18" charset="0"/>
                          </a:rPr>
                          <m:t>𝜎</m:t>
                        </m:r>
                      </m:e>
                      <m:sub>
                        <m:r>
                          <a:rPr lang="en-US" sz="4000" b="0" i="1" smtClean="0">
                            <a:latin typeface="Cambria Math" panose="02040503050406030204" pitchFamily="18" charset="0"/>
                          </a:rPr>
                          <m:t>𝑥</m:t>
                        </m:r>
                      </m:sub>
                      <m:sup>
                        <m:r>
                          <a:rPr lang="en-US" sz="4000" b="0" i="1" smtClean="0">
                            <a:latin typeface="Cambria Math" panose="02040503050406030204" pitchFamily="18" charset="0"/>
                          </a:rPr>
                          <m:t>2</m:t>
                        </m:r>
                      </m:sup>
                    </m:sSubSup>
                    <m:r>
                      <a:rPr lang="en-US" sz="4000" i="1">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 </m:t>
                    </m:r>
                  </m:oMath>
                </a14:m>
                <a:r>
                  <a:rPr lang="en-US" sz="3200" dirty="0"/>
                  <a:t>rate of stochastic evolution</a:t>
                </a:r>
              </a:p>
              <a:p>
                <a14:m>
                  <m:oMath xmlns:m="http://schemas.openxmlformats.org/officeDocument/2006/math">
                    <m:sSub>
                      <m:sSubPr>
                        <m:ctrlPr>
                          <a:rPr lang="en-US" sz="4000" i="1">
                            <a:latin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𝜎</m:t>
                        </m:r>
                      </m:e>
                      <m:sub>
                        <m:r>
                          <a:rPr lang="en-US" sz="4000" i="1">
                            <a:latin typeface="Cambria Math" panose="02040503050406030204" pitchFamily="18" charset="0"/>
                          </a:rPr>
                          <m:t>𝑥𝑦</m:t>
                        </m:r>
                      </m:sub>
                    </m:sSub>
                    <m:r>
                      <a:rPr lang="en-US" sz="4000" i="1">
                        <a:latin typeface="Cambria Math" panose="02040503050406030204" pitchFamily="18" charset="0"/>
                        <a:ea typeface="Cambria Math" panose="02040503050406030204" pitchFamily="18" charset="0"/>
                      </a:rPr>
                      <m:t>→ </m:t>
                    </m:r>
                  </m:oMath>
                </a14:m>
                <a:r>
                  <a:rPr lang="en-US" sz="3200" dirty="0"/>
                  <a:t>rate of stochastic coevolution</a:t>
                </a:r>
              </a:p>
              <a:p>
                <a:endParaRPr lang="en-US" sz="3200" dirty="0"/>
              </a:p>
              <a:p>
                <a:endParaRPr lang="en-US" sz="3200" dirty="0"/>
              </a:p>
              <a:p>
                <a14:m>
                  <m:oMath xmlns:m="http://schemas.openxmlformats.org/officeDocument/2006/math">
                    <m:sSub>
                      <m:sSubPr>
                        <m:ctrlPr>
                          <a:rPr lang="en-US" sz="4000" i="1">
                            <a:latin typeface="Cambria Math" panose="02040503050406030204" pitchFamily="18" charset="0"/>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𝜃</m:t>
                        </m:r>
                      </m:e>
                      <m:sub>
                        <m:r>
                          <a:rPr lang="en-US" sz="4000" b="0" i="1" smtClean="0">
                            <a:latin typeface="Cambria Math" panose="02040503050406030204" pitchFamily="18" charset="0"/>
                            <a:ea typeface="Cambria Math" panose="02040503050406030204" pitchFamily="18" charset="0"/>
                          </a:rPr>
                          <m:t>𝑖</m:t>
                        </m:r>
                      </m:sub>
                    </m:sSub>
                    <m:r>
                      <a:rPr lang="en-US" sz="4000" i="1">
                        <a:latin typeface="Cambria Math" panose="02040503050406030204" pitchFamily="18" charset="0"/>
                        <a:ea typeface="Cambria Math" panose="02040503050406030204" pitchFamily="18" charset="0"/>
                      </a:rPr>
                      <m:t>→</m:t>
                    </m:r>
                  </m:oMath>
                </a14:m>
                <a:r>
                  <a:rPr lang="en-US" sz="3200" dirty="0"/>
                  <a:t> Primary optima for each trait </a:t>
                </a:r>
                <a:r>
                  <a:rPr lang="en-US" sz="3200" dirty="0" err="1"/>
                  <a:t>i</a:t>
                </a:r>
                <a:endParaRPr lang="en-US" sz="3200" dirty="0"/>
              </a:p>
            </p:txBody>
          </p:sp>
        </mc:Choice>
        <mc:Fallback xmlns="">
          <p:sp>
            <p:nvSpPr>
              <p:cNvPr id="17" name="TextBox 16">
                <a:extLst>
                  <a:ext uri="{FF2B5EF4-FFF2-40B4-BE49-F238E27FC236}">
                    <a16:creationId xmlns:a16="http://schemas.microsoft.com/office/drawing/2014/main" id="{A478617E-1817-39B1-204F-C98E42913736}"/>
                  </a:ext>
                </a:extLst>
              </p:cNvPr>
              <p:cNvSpPr txBox="1">
                <a:spLocks noRot="1" noChangeAspect="1" noMove="1" noResize="1" noEditPoints="1" noAdjustHandles="1" noChangeArrowheads="1" noChangeShapeType="1" noTextEdit="1"/>
              </p:cNvSpPr>
              <p:nvPr/>
            </p:nvSpPr>
            <p:spPr>
              <a:xfrm>
                <a:off x="4333462" y="3501326"/>
                <a:ext cx="7858538" cy="2956579"/>
              </a:xfrm>
              <a:prstGeom prst="rect">
                <a:avLst/>
              </a:prstGeom>
              <a:blipFill>
                <a:blip r:embed="rId4"/>
                <a:stretch>
                  <a:fillRect l="-1129" b="-4701"/>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176A3FC6-7563-0CE0-F269-49D224A7E5F0}"/>
              </a:ext>
            </a:extLst>
          </p:cNvPr>
          <p:cNvSpPr txBox="1"/>
          <p:nvPr/>
        </p:nvSpPr>
        <p:spPr>
          <a:xfrm>
            <a:off x="7447422" y="4794949"/>
            <a:ext cx="1324402" cy="369332"/>
          </a:xfrm>
          <a:prstGeom prst="rect">
            <a:avLst/>
          </a:prstGeom>
          <a:noFill/>
        </p:spPr>
        <p:txBody>
          <a:bodyPr wrap="none" rtlCol="0">
            <a:spAutoFit/>
          </a:bodyPr>
          <a:lstStyle/>
          <a:p>
            <a:r>
              <a:rPr lang="en-US" dirty="0"/>
              <a:t>symmetric</a:t>
            </a:r>
          </a:p>
        </p:txBody>
      </p:sp>
    </p:spTree>
    <p:extLst>
      <p:ext uri="{BB962C8B-B14F-4D97-AF65-F5344CB8AC3E}">
        <p14:creationId xmlns:p14="http://schemas.microsoft.com/office/powerpoint/2010/main" val="2939393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5A9402C-EF63-9E02-5865-9D5CF12FFBF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1044DDA-2A10-9D0F-E2FE-848C5760C359}"/>
              </a:ext>
            </a:extLst>
          </p:cNvPr>
          <p:cNvSpPr/>
          <p:nvPr/>
        </p:nvSpPr>
        <p:spPr>
          <a:xfrm>
            <a:off x="329784" y="0"/>
            <a:ext cx="11302583" cy="321638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5563E3C-7BC6-887C-B0FA-0DFD4D60A5F1}"/>
                  </a:ext>
                </a:extLst>
              </p:cNvPr>
              <p:cNvSpPr txBox="1"/>
              <p:nvPr/>
            </p:nvSpPr>
            <p:spPr>
              <a:xfrm>
                <a:off x="3618001" y="683782"/>
                <a:ext cx="5826660"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𝑑𝑦</m:t>
                      </m:r>
                      <m:r>
                        <a:rPr lang="en-US" sz="3200" b="0" i="1" smtClean="0">
                          <a:solidFill>
                            <a:schemeClr val="bg1"/>
                          </a:solidFill>
                          <a:latin typeface="Cambria Math" panose="02040503050406030204" pitchFamily="18" charset="0"/>
                        </a:rPr>
                        <m:t>=−</m:t>
                      </m:r>
                      <m:r>
                        <a:rPr lang="en-US" sz="3200" b="1" i="1" smtClean="0">
                          <a:solidFill>
                            <a:schemeClr val="bg1"/>
                          </a:solidFill>
                          <a:latin typeface="Cambria Math" panose="02040503050406030204" pitchFamily="18" charset="0"/>
                          <a:ea typeface="Cambria Math" panose="02040503050406030204" pitchFamily="18" charset="0"/>
                        </a:rPr>
                        <m:t>𝑨</m:t>
                      </m:r>
                      <m:d>
                        <m:dPr>
                          <m:ctrlPr>
                            <a:rPr lang="en-US" sz="3200" b="0" i="1" smtClean="0">
                              <a:solidFill>
                                <a:schemeClr val="bg1"/>
                              </a:solidFill>
                              <a:latin typeface="Cambria Math" panose="02040503050406030204" pitchFamily="18" charset="0"/>
                              <a:ea typeface="Cambria Math" panose="02040503050406030204" pitchFamily="18" charset="0"/>
                            </a:rPr>
                          </m:ctrlPr>
                        </m:dPr>
                        <m:e>
                          <m:r>
                            <a:rPr lang="en-US" sz="3200" b="1" i="1" smtClean="0">
                              <a:solidFill>
                                <a:schemeClr val="bg1"/>
                              </a:solidFill>
                              <a:latin typeface="Cambria Math" panose="02040503050406030204" pitchFamily="18" charset="0"/>
                              <a:ea typeface="Cambria Math" panose="02040503050406030204" pitchFamily="18" charset="0"/>
                            </a:rPr>
                            <m:t>𝒚</m:t>
                          </m:r>
                          <m:r>
                            <a:rPr lang="en-US" sz="3200" b="0" i="1" smtClean="0">
                              <a:solidFill>
                                <a:schemeClr val="bg1"/>
                              </a:solidFill>
                              <a:latin typeface="Cambria Math" panose="02040503050406030204" pitchFamily="18" charset="0"/>
                              <a:ea typeface="Cambria Math" panose="02040503050406030204" pitchFamily="18" charset="0"/>
                            </a:rPr>
                            <m:t>(</m:t>
                          </m:r>
                          <m:r>
                            <a:rPr lang="en-US" sz="3200" b="0" i="1" smtClean="0">
                              <a:solidFill>
                                <a:schemeClr val="bg1"/>
                              </a:solidFill>
                              <a:latin typeface="Cambria Math" panose="02040503050406030204" pitchFamily="18" charset="0"/>
                              <a:ea typeface="Cambria Math" panose="02040503050406030204" pitchFamily="18" charset="0"/>
                            </a:rPr>
                            <m:t>𝑡</m:t>
                          </m:r>
                          <m:r>
                            <a:rPr lang="en-US" sz="3200" b="0" i="1" smtClean="0">
                              <a:solidFill>
                                <a:schemeClr val="bg1"/>
                              </a:solidFill>
                              <a:latin typeface="Cambria Math" panose="02040503050406030204" pitchFamily="18" charset="0"/>
                              <a:ea typeface="Cambria Math" panose="02040503050406030204" pitchFamily="18" charset="0"/>
                            </a:rPr>
                            <m:t>)−</m:t>
                          </m:r>
                          <m:r>
                            <a:rPr lang="en-US" sz="3200" b="1" i="1" smtClean="0">
                              <a:solidFill>
                                <a:schemeClr val="bg1"/>
                              </a:solidFill>
                              <a:latin typeface="Cambria Math" panose="02040503050406030204" pitchFamily="18" charset="0"/>
                              <a:ea typeface="Cambria Math" panose="02040503050406030204" pitchFamily="18" charset="0"/>
                            </a:rPr>
                            <m:t>𝜽</m:t>
                          </m:r>
                          <m:r>
                            <a:rPr lang="en-US" sz="3200" b="0" i="1" smtClean="0">
                              <a:solidFill>
                                <a:schemeClr val="bg1"/>
                              </a:solidFill>
                              <a:latin typeface="Cambria Math" panose="02040503050406030204" pitchFamily="18" charset="0"/>
                              <a:ea typeface="Cambria Math" panose="02040503050406030204" pitchFamily="18" charset="0"/>
                            </a:rPr>
                            <m:t>(</m:t>
                          </m:r>
                          <m:r>
                            <a:rPr lang="en-US" sz="3200" b="0" i="1" smtClean="0">
                              <a:solidFill>
                                <a:schemeClr val="bg1"/>
                              </a:solidFill>
                              <a:latin typeface="Cambria Math" panose="02040503050406030204" pitchFamily="18" charset="0"/>
                              <a:ea typeface="Cambria Math" panose="02040503050406030204" pitchFamily="18" charset="0"/>
                            </a:rPr>
                            <m:t>𝑡</m:t>
                          </m:r>
                          <m:r>
                            <a:rPr lang="en-US" sz="3200" b="0" i="1" smtClean="0">
                              <a:solidFill>
                                <a:schemeClr val="bg1"/>
                              </a:solidFill>
                              <a:latin typeface="Cambria Math" panose="02040503050406030204" pitchFamily="18" charset="0"/>
                              <a:ea typeface="Cambria Math" panose="02040503050406030204" pitchFamily="18" charset="0"/>
                            </a:rPr>
                            <m:t>)</m:t>
                          </m:r>
                        </m:e>
                      </m:d>
                      <m:r>
                        <a:rPr lang="en-US" sz="3200" b="0" i="1" smtClean="0">
                          <a:solidFill>
                            <a:schemeClr val="bg1"/>
                          </a:solidFill>
                          <a:latin typeface="Cambria Math" panose="02040503050406030204" pitchFamily="18" charset="0"/>
                          <a:ea typeface="Cambria Math" panose="02040503050406030204" pitchFamily="18" charset="0"/>
                        </a:rPr>
                        <m:t>𝑑𝑡</m:t>
                      </m:r>
                      <m:r>
                        <a:rPr lang="en-US" sz="3200" b="0" i="1" smtClean="0">
                          <a:solidFill>
                            <a:schemeClr val="bg1"/>
                          </a:solidFill>
                          <a:latin typeface="Cambria Math" panose="02040503050406030204" pitchFamily="18" charset="0"/>
                          <a:ea typeface="Cambria Math" panose="02040503050406030204" pitchFamily="18" charset="0"/>
                        </a:rPr>
                        <m:t>+</m:t>
                      </m:r>
                      <m:r>
                        <a:rPr lang="el-GR" sz="3200" b="1" i="1" smtClean="0">
                          <a:solidFill>
                            <a:schemeClr val="bg1"/>
                          </a:solidFill>
                          <a:latin typeface="Cambria Math" panose="02040503050406030204" pitchFamily="18" charset="0"/>
                          <a:ea typeface="Cambria Math" panose="02040503050406030204" pitchFamily="18" charset="0"/>
                        </a:rPr>
                        <m:t>𝜮</m:t>
                      </m:r>
                      <m:r>
                        <a:rPr lang="en-US" sz="3200" b="0" i="1" smtClean="0">
                          <a:solidFill>
                            <a:schemeClr val="bg1"/>
                          </a:solidFill>
                          <a:latin typeface="Cambria Math" panose="02040503050406030204" pitchFamily="18" charset="0"/>
                          <a:ea typeface="Cambria Math" panose="02040503050406030204" pitchFamily="18" charset="0"/>
                        </a:rPr>
                        <m:t>𝑑</m:t>
                      </m:r>
                      <m:r>
                        <a:rPr lang="en-US" sz="3200" b="1" i="1" smtClean="0">
                          <a:solidFill>
                            <a:schemeClr val="bg1"/>
                          </a:solidFill>
                          <a:latin typeface="Cambria Math" panose="02040503050406030204" pitchFamily="18" charset="0"/>
                          <a:ea typeface="Cambria Math" panose="02040503050406030204" pitchFamily="18" charset="0"/>
                        </a:rPr>
                        <m:t>𝑾</m:t>
                      </m:r>
                    </m:oMath>
                  </m:oMathPara>
                </a14:m>
                <a:endParaRPr lang="en-US" sz="3200" b="1" dirty="0">
                  <a:solidFill>
                    <a:schemeClr val="bg1"/>
                  </a:solidFill>
                </a:endParaRPr>
              </a:p>
            </p:txBody>
          </p:sp>
        </mc:Choice>
        <mc:Fallback xmlns="">
          <p:sp>
            <p:nvSpPr>
              <p:cNvPr id="4" name="TextBox 3">
                <a:extLst>
                  <a:ext uri="{FF2B5EF4-FFF2-40B4-BE49-F238E27FC236}">
                    <a16:creationId xmlns:a16="http://schemas.microsoft.com/office/drawing/2014/main" id="{F5563E3C-7BC6-887C-B0FA-0DFD4D60A5F1}"/>
                  </a:ext>
                </a:extLst>
              </p:cNvPr>
              <p:cNvSpPr txBox="1">
                <a:spLocks noRot="1" noChangeAspect="1" noMove="1" noResize="1" noEditPoints="1" noAdjustHandles="1" noChangeArrowheads="1" noChangeShapeType="1" noTextEdit="1"/>
              </p:cNvSpPr>
              <p:nvPr/>
            </p:nvSpPr>
            <p:spPr>
              <a:xfrm>
                <a:off x="3618001" y="683782"/>
                <a:ext cx="5826660" cy="492443"/>
              </a:xfrm>
              <a:prstGeom prst="rect">
                <a:avLst/>
              </a:prstGeom>
              <a:blipFill>
                <a:blip r:embed="rId2"/>
                <a:stretch>
                  <a:fillRect l="-2179" r="-1089" b="-37500"/>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0D2FA1B3-61E8-61E3-3721-4A8C709A5A7C}"/>
              </a:ext>
            </a:extLst>
          </p:cNvPr>
          <p:cNvSpPr txBox="1"/>
          <p:nvPr/>
        </p:nvSpPr>
        <p:spPr>
          <a:xfrm>
            <a:off x="2383528" y="1703114"/>
            <a:ext cx="2249575" cy="646331"/>
          </a:xfrm>
          <a:prstGeom prst="rect">
            <a:avLst/>
          </a:prstGeom>
          <a:noFill/>
        </p:spPr>
        <p:txBody>
          <a:bodyPr wrap="square" rtlCol="0">
            <a:spAutoFit/>
          </a:bodyPr>
          <a:lstStyle/>
          <a:p>
            <a:r>
              <a:rPr lang="en-US" dirty="0">
                <a:solidFill>
                  <a:schemeClr val="bg1"/>
                </a:solidFill>
              </a:rPr>
              <a:t>Matrix of rate of adaptation</a:t>
            </a:r>
          </a:p>
        </p:txBody>
      </p:sp>
      <p:sp>
        <p:nvSpPr>
          <p:cNvPr id="6" name="TextBox 5">
            <a:extLst>
              <a:ext uri="{FF2B5EF4-FFF2-40B4-BE49-F238E27FC236}">
                <a16:creationId xmlns:a16="http://schemas.microsoft.com/office/drawing/2014/main" id="{B99D97E9-53E3-6929-8155-258D26EA5F55}"/>
              </a:ext>
            </a:extLst>
          </p:cNvPr>
          <p:cNvSpPr txBox="1"/>
          <p:nvPr/>
        </p:nvSpPr>
        <p:spPr>
          <a:xfrm>
            <a:off x="5069744" y="2489620"/>
            <a:ext cx="2983509" cy="369332"/>
          </a:xfrm>
          <a:prstGeom prst="rect">
            <a:avLst/>
          </a:prstGeom>
          <a:noFill/>
        </p:spPr>
        <p:txBody>
          <a:bodyPr wrap="none" rtlCol="0">
            <a:spAutoFit/>
          </a:bodyPr>
          <a:lstStyle/>
          <a:p>
            <a:r>
              <a:rPr lang="en-US" dirty="0">
                <a:solidFill>
                  <a:schemeClr val="bg1"/>
                </a:solidFill>
              </a:rPr>
              <a:t>Vector of primary optima</a:t>
            </a:r>
          </a:p>
        </p:txBody>
      </p:sp>
      <p:sp>
        <p:nvSpPr>
          <p:cNvPr id="7" name="TextBox 6">
            <a:extLst>
              <a:ext uri="{FF2B5EF4-FFF2-40B4-BE49-F238E27FC236}">
                <a16:creationId xmlns:a16="http://schemas.microsoft.com/office/drawing/2014/main" id="{5492D87B-B1A0-488F-3CD5-7A418A43F004}"/>
              </a:ext>
            </a:extLst>
          </p:cNvPr>
          <p:cNvSpPr txBox="1"/>
          <p:nvPr/>
        </p:nvSpPr>
        <p:spPr>
          <a:xfrm>
            <a:off x="7365166" y="1643153"/>
            <a:ext cx="4031873" cy="646331"/>
          </a:xfrm>
          <a:prstGeom prst="rect">
            <a:avLst/>
          </a:prstGeom>
          <a:noFill/>
        </p:spPr>
        <p:txBody>
          <a:bodyPr wrap="none" rtlCol="0">
            <a:spAutoFit/>
          </a:bodyPr>
          <a:lstStyle/>
          <a:p>
            <a:r>
              <a:rPr lang="en-US" dirty="0">
                <a:solidFill>
                  <a:schemeClr val="bg1"/>
                </a:solidFill>
              </a:rPr>
              <a:t>Rate matrix of stochastic evolution</a:t>
            </a:r>
          </a:p>
          <a:p>
            <a:r>
              <a:rPr lang="en-US" dirty="0">
                <a:solidFill>
                  <a:schemeClr val="bg1"/>
                </a:solidFill>
              </a:rPr>
              <a:t>(Cholesky factor)</a:t>
            </a:r>
          </a:p>
        </p:txBody>
      </p:sp>
      <p:cxnSp>
        <p:nvCxnSpPr>
          <p:cNvPr id="8" name="Curved Connector 7">
            <a:extLst>
              <a:ext uri="{FF2B5EF4-FFF2-40B4-BE49-F238E27FC236}">
                <a16:creationId xmlns:a16="http://schemas.microsoft.com/office/drawing/2014/main" id="{0CF32663-F6A3-5091-059C-D0CB0F885002}"/>
              </a:ext>
            </a:extLst>
          </p:cNvPr>
          <p:cNvCxnSpPr>
            <a:cxnSpLocks/>
            <a:stCxn id="12" idx="4"/>
            <a:endCxn id="5" idx="1"/>
          </p:cNvCxnSpPr>
          <p:nvPr/>
        </p:nvCxnSpPr>
        <p:spPr>
          <a:xfrm rot="5400000">
            <a:off x="3289194" y="252842"/>
            <a:ext cx="867772" cy="2679104"/>
          </a:xfrm>
          <a:prstGeom prst="curvedConnector4">
            <a:avLst>
              <a:gd name="adj1" fmla="val 31380"/>
              <a:gd name="adj2" fmla="val 108533"/>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urved Connector 8">
            <a:extLst>
              <a:ext uri="{FF2B5EF4-FFF2-40B4-BE49-F238E27FC236}">
                <a16:creationId xmlns:a16="http://schemas.microsoft.com/office/drawing/2014/main" id="{A2582FBD-0CD8-7BA7-AD71-71C80D86BC7F}"/>
              </a:ext>
            </a:extLst>
          </p:cNvPr>
          <p:cNvCxnSpPr>
            <a:cxnSpLocks/>
            <a:stCxn id="13" idx="4"/>
            <a:endCxn id="6" idx="1"/>
          </p:cNvCxnSpPr>
          <p:nvPr/>
        </p:nvCxnSpPr>
        <p:spPr>
          <a:xfrm rot="5400000">
            <a:off x="5249969" y="1088658"/>
            <a:ext cx="1405404" cy="1765853"/>
          </a:xfrm>
          <a:prstGeom prst="curvedConnector4">
            <a:avLst>
              <a:gd name="adj1" fmla="val 43430"/>
              <a:gd name="adj2" fmla="val 112946"/>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urved Connector 9">
            <a:extLst>
              <a:ext uri="{FF2B5EF4-FFF2-40B4-BE49-F238E27FC236}">
                <a16:creationId xmlns:a16="http://schemas.microsoft.com/office/drawing/2014/main" id="{5BC7B745-1AC5-7605-3AFE-B3BABD209E44}"/>
              </a:ext>
            </a:extLst>
          </p:cNvPr>
          <p:cNvCxnSpPr>
            <a:cxnSpLocks/>
            <a:stCxn id="14" idx="4"/>
            <a:endCxn id="7" idx="1"/>
          </p:cNvCxnSpPr>
          <p:nvPr/>
        </p:nvCxnSpPr>
        <p:spPr>
          <a:xfrm rot="5400000">
            <a:off x="7582614" y="973366"/>
            <a:ext cx="775505" cy="1210400"/>
          </a:xfrm>
          <a:prstGeom prst="curvedConnector4">
            <a:avLst>
              <a:gd name="adj1" fmla="val 29164"/>
              <a:gd name="adj2" fmla="val 118886"/>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AD6C40E-7B11-3564-3F20-DC536127DDA4}"/>
              </a:ext>
            </a:extLst>
          </p:cNvPr>
          <p:cNvSpPr txBox="1"/>
          <p:nvPr/>
        </p:nvSpPr>
        <p:spPr>
          <a:xfrm>
            <a:off x="5069744" y="254830"/>
            <a:ext cx="2145139" cy="369332"/>
          </a:xfrm>
          <a:prstGeom prst="rect">
            <a:avLst/>
          </a:prstGeom>
          <a:noFill/>
        </p:spPr>
        <p:txBody>
          <a:bodyPr wrap="none" rtlCol="0">
            <a:spAutoFit/>
          </a:bodyPr>
          <a:lstStyle/>
          <a:p>
            <a:r>
              <a:rPr lang="en-US" dirty="0">
                <a:solidFill>
                  <a:schemeClr val="bg1"/>
                </a:solidFill>
              </a:rPr>
              <a:t>Multivariate Case</a:t>
            </a:r>
          </a:p>
        </p:txBody>
      </p:sp>
      <p:sp>
        <p:nvSpPr>
          <p:cNvPr id="12" name="Oval 11">
            <a:extLst>
              <a:ext uri="{FF2B5EF4-FFF2-40B4-BE49-F238E27FC236}">
                <a16:creationId xmlns:a16="http://schemas.microsoft.com/office/drawing/2014/main" id="{220B0EA6-8B96-C253-D4AB-B1D1DC5F4DAD}"/>
              </a:ext>
            </a:extLst>
          </p:cNvPr>
          <p:cNvSpPr/>
          <p:nvPr/>
        </p:nvSpPr>
        <p:spPr>
          <a:xfrm>
            <a:off x="4778389" y="478186"/>
            <a:ext cx="568486"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EEFB093-3B81-A8CA-DF7D-AEA1F2CBE600}"/>
              </a:ext>
            </a:extLst>
          </p:cNvPr>
          <p:cNvSpPr/>
          <p:nvPr/>
        </p:nvSpPr>
        <p:spPr>
          <a:xfrm>
            <a:off x="6551354" y="588560"/>
            <a:ext cx="568486"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9A50E83-C24F-54F5-88DB-3620E0F73B05}"/>
              </a:ext>
            </a:extLst>
          </p:cNvPr>
          <p:cNvSpPr/>
          <p:nvPr/>
        </p:nvSpPr>
        <p:spPr>
          <a:xfrm>
            <a:off x="8291323" y="510492"/>
            <a:ext cx="568486"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A7300CA-C555-8245-D166-05C18A48E26E}"/>
                  </a:ext>
                </a:extLst>
              </p:cNvPr>
              <p:cNvSpPr txBox="1"/>
              <p:nvPr/>
            </p:nvSpPr>
            <p:spPr>
              <a:xfrm>
                <a:off x="342262" y="3475902"/>
                <a:ext cx="3670107" cy="1712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1" i="1" smtClean="0">
                          <a:solidFill>
                            <a:schemeClr val="tx1"/>
                          </a:solidFill>
                          <a:latin typeface="Cambria Math" panose="02040503050406030204" pitchFamily="18" charset="0"/>
                          <a:ea typeface="Cambria Math" panose="02040503050406030204" pitchFamily="18" charset="0"/>
                        </a:rPr>
                        <m:t>𝑨</m:t>
                      </m:r>
                      <m:r>
                        <a:rPr lang="en-US" sz="40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sz="4000" i="1" smtClean="0">
                              <a:latin typeface="Cambria Math" panose="02040503050406030204" pitchFamily="18" charset="0"/>
                            </a:rPr>
                          </m:ctrlPr>
                        </m:dPr>
                        <m:e>
                          <m:m>
                            <m:mPr>
                              <m:mcs>
                                <m:mc>
                                  <m:mcPr>
                                    <m:count m:val="2"/>
                                    <m:mcJc m:val="center"/>
                                  </m:mcPr>
                                </m:mc>
                              </m:mcs>
                              <m:ctrlPr>
                                <a:rPr lang="en-US" sz="4000" i="1" smtClean="0">
                                  <a:latin typeface="Cambria Math" panose="02040503050406030204" pitchFamily="18" charset="0"/>
                                </a:rPr>
                              </m:ctrlPr>
                            </m:mPr>
                            <m:mr>
                              <m:e>
                                <m:sSub>
                                  <m:sSubPr>
                                    <m:ctrlPr>
                                      <a:rPr lang="en-US" sz="4000" i="1">
                                        <a:latin typeface="Cambria Math" panose="02040503050406030204" pitchFamily="18" charset="0"/>
                                        <a:ea typeface="Cambria Math" panose="02040503050406030204" pitchFamily="18" charset="0"/>
                                      </a:rPr>
                                    </m:ctrlPr>
                                  </m:sSubPr>
                                  <m:e>
                                    <m:r>
                                      <a:rPr lang="en-US" sz="4000" i="1" smtClean="0">
                                        <a:latin typeface="Cambria Math" panose="02040503050406030204" pitchFamily="18" charset="0"/>
                                        <a:ea typeface="Cambria Math" panose="02040503050406030204" pitchFamily="18" charset="0"/>
                                      </a:rPr>
                                      <m:t>𝛼</m:t>
                                    </m:r>
                                  </m:e>
                                  <m:sub>
                                    <m:r>
                                      <a:rPr lang="en-US" sz="4000" b="0" i="1" smtClean="0">
                                        <a:latin typeface="Cambria Math" panose="02040503050406030204" pitchFamily="18" charset="0"/>
                                        <a:ea typeface="Cambria Math" panose="02040503050406030204" pitchFamily="18" charset="0"/>
                                      </a:rPr>
                                      <m:t>𝑥</m:t>
                                    </m:r>
                                  </m:sub>
                                </m:sSub>
                              </m:e>
                              <m:e>
                                <m:sSub>
                                  <m:sSubPr>
                                    <m:ctrlPr>
                                      <a:rPr lang="en-US" sz="4000" i="1">
                                        <a:latin typeface="Cambria Math" panose="02040503050406030204" pitchFamily="18" charset="0"/>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𝛼</m:t>
                                    </m:r>
                                  </m:e>
                                  <m:sub>
                                    <m:r>
                                      <a:rPr lang="en-US" sz="4000" b="0" i="1" smtClean="0">
                                        <a:latin typeface="Cambria Math" panose="02040503050406030204" pitchFamily="18" charset="0"/>
                                        <a:ea typeface="Cambria Math" panose="02040503050406030204" pitchFamily="18" charset="0"/>
                                      </a:rPr>
                                      <m:t>𝑥𝑦</m:t>
                                    </m:r>
                                  </m:sub>
                                </m:sSub>
                              </m:e>
                            </m:mr>
                            <m:mr>
                              <m:e>
                                <m:sSub>
                                  <m:sSubPr>
                                    <m:ctrlPr>
                                      <a:rPr lang="en-US" sz="4000" i="1">
                                        <a:latin typeface="Cambria Math" panose="02040503050406030204" pitchFamily="18" charset="0"/>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𝛼</m:t>
                                    </m:r>
                                  </m:e>
                                  <m:sub>
                                    <m:r>
                                      <a:rPr lang="en-US" sz="4000" b="0" i="1" smtClean="0">
                                        <a:latin typeface="Cambria Math" panose="02040503050406030204" pitchFamily="18" charset="0"/>
                                        <a:ea typeface="Cambria Math" panose="02040503050406030204" pitchFamily="18" charset="0"/>
                                      </a:rPr>
                                      <m:t>𝑦𝑥</m:t>
                                    </m:r>
                                  </m:sub>
                                </m:sSub>
                              </m:e>
                              <m:e>
                                <m:sSub>
                                  <m:sSubPr>
                                    <m:ctrlPr>
                                      <a:rPr lang="en-US" sz="4000" i="1">
                                        <a:latin typeface="Cambria Math" panose="02040503050406030204" pitchFamily="18" charset="0"/>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𝛼</m:t>
                                    </m:r>
                                  </m:e>
                                  <m:sub>
                                    <m:r>
                                      <a:rPr lang="en-US" sz="4000" b="0" i="1" smtClean="0">
                                        <a:latin typeface="Cambria Math" panose="02040503050406030204" pitchFamily="18" charset="0"/>
                                        <a:ea typeface="Cambria Math" panose="02040503050406030204" pitchFamily="18" charset="0"/>
                                      </a:rPr>
                                      <m:t>𝑦</m:t>
                                    </m:r>
                                  </m:sub>
                                </m:sSub>
                              </m:e>
                            </m:mr>
                          </m:m>
                        </m:e>
                      </m:d>
                    </m:oMath>
                  </m:oMathPara>
                </a14:m>
                <a:endParaRPr lang="en-US" sz="4000" dirty="0"/>
              </a:p>
              <a:p>
                <a:endParaRPr lang="en-US" sz="4000" dirty="0"/>
              </a:p>
            </p:txBody>
          </p:sp>
        </mc:Choice>
        <mc:Fallback xmlns="">
          <p:sp>
            <p:nvSpPr>
              <p:cNvPr id="15" name="TextBox 14">
                <a:extLst>
                  <a:ext uri="{FF2B5EF4-FFF2-40B4-BE49-F238E27FC236}">
                    <a16:creationId xmlns:a16="http://schemas.microsoft.com/office/drawing/2014/main" id="{DA7300CA-C555-8245-D166-05C18A48E26E}"/>
                  </a:ext>
                </a:extLst>
              </p:cNvPr>
              <p:cNvSpPr txBox="1">
                <a:spLocks noRot="1" noChangeAspect="1" noMove="1" noResize="1" noEditPoints="1" noAdjustHandles="1" noChangeArrowheads="1" noChangeShapeType="1" noTextEdit="1"/>
              </p:cNvSpPr>
              <p:nvPr/>
            </p:nvSpPr>
            <p:spPr>
              <a:xfrm>
                <a:off x="342262" y="3475902"/>
                <a:ext cx="3670107" cy="1712328"/>
              </a:xfrm>
              <a:prstGeom prst="rect">
                <a:avLst/>
              </a:prstGeom>
              <a:blipFill>
                <a:blip r:embed="rId3"/>
                <a:stretch>
                  <a:fillRect l="-17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4DAA50B-DDA3-7197-E1D2-C2F5ADE1D48A}"/>
                  </a:ext>
                </a:extLst>
              </p:cNvPr>
              <p:cNvSpPr txBox="1"/>
              <p:nvPr/>
            </p:nvSpPr>
            <p:spPr>
              <a:xfrm>
                <a:off x="4012369" y="3501326"/>
                <a:ext cx="8179631" cy="3499484"/>
              </a:xfrm>
              <a:prstGeom prst="rect">
                <a:avLst/>
              </a:prstGeom>
              <a:noFill/>
            </p:spPr>
            <p:txBody>
              <a:bodyPr wrap="square">
                <a:spAutoFit/>
              </a:bodyPr>
              <a:lstStyle/>
              <a:p>
                <a14:m>
                  <m:oMath xmlns:m="http://schemas.openxmlformats.org/officeDocument/2006/math">
                    <m:sSub>
                      <m:sSubPr>
                        <m:ctrlPr>
                          <a:rPr lang="en-US" sz="4000" i="1" smtClean="0">
                            <a:latin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𝛼</m:t>
                        </m:r>
                      </m:e>
                      <m:sub>
                        <m:r>
                          <a:rPr lang="en-US" sz="4000" i="1">
                            <a:latin typeface="Cambria Math" panose="02040503050406030204" pitchFamily="18" charset="0"/>
                          </a:rPr>
                          <m:t>𝑖</m:t>
                        </m:r>
                      </m:sub>
                    </m:sSub>
                    <m:r>
                      <a:rPr lang="en-US" sz="4000" i="1">
                        <a:latin typeface="Cambria Math" panose="02040503050406030204" pitchFamily="18" charset="0"/>
                        <a:ea typeface="Cambria Math" panose="02040503050406030204" pitchFamily="18" charset="0"/>
                      </a:rPr>
                      <m:t>→</m:t>
                    </m:r>
                  </m:oMath>
                </a14:m>
                <a:r>
                  <a:rPr lang="en-US" sz="3200" dirty="0"/>
                  <a:t> rate of adaptation for trait </a:t>
                </a:r>
                <a:r>
                  <a:rPr lang="en-US" sz="3200" dirty="0" err="1"/>
                  <a:t>i</a:t>
                </a:r>
                <a:endParaRPr lang="en-US" sz="3200" dirty="0"/>
              </a:p>
              <a:p>
                <a14:m>
                  <m:oMath xmlns:m="http://schemas.openxmlformats.org/officeDocument/2006/math">
                    <m:sSub>
                      <m:sSubPr>
                        <m:ctrlPr>
                          <a:rPr lang="en-US" sz="4000" i="1">
                            <a:latin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𝛼</m:t>
                        </m:r>
                      </m:e>
                      <m:sub>
                        <m:r>
                          <a:rPr lang="en-US" sz="4000" b="0" i="1" smtClean="0">
                            <a:latin typeface="Cambria Math" panose="02040503050406030204" pitchFamily="18" charset="0"/>
                          </a:rPr>
                          <m:t>𝑥𝑦</m:t>
                        </m:r>
                      </m:sub>
                    </m:sSub>
                    <m:r>
                      <a:rPr lang="en-US" sz="4000" i="1">
                        <a:latin typeface="Cambria Math" panose="02040503050406030204" pitchFamily="18" charset="0"/>
                        <a:ea typeface="Cambria Math" panose="02040503050406030204" pitchFamily="18" charset="0"/>
                      </a:rPr>
                      <m:t>→ </m:t>
                    </m:r>
                  </m:oMath>
                </a14:m>
                <a:r>
                  <a:rPr lang="en-US" sz="3200" dirty="0"/>
                  <a:t>rate of y tracking x</a:t>
                </a:r>
              </a:p>
              <a:p>
                <a14:m>
                  <m:oMath xmlns:m="http://schemas.openxmlformats.org/officeDocument/2006/math">
                    <m:sSub>
                      <m:sSubPr>
                        <m:ctrlPr>
                          <a:rPr lang="en-US" sz="4000" i="1">
                            <a:latin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𝛼</m:t>
                        </m:r>
                      </m:e>
                      <m:sub>
                        <m:r>
                          <a:rPr lang="en-US" sz="4000" b="0" i="1" smtClean="0">
                            <a:latin typeface="Cambria Math" panose="02040503050406030204" pitchFamily="18" charset="0"/>
                            <a:ea typeface="Cambria Math" panose="02040503050406030204" pitchFamily="18" charset="0"/>
                          </a:rPr>
                          <m:t>𝑦</m:t>
                        </m:r>
                        <m:r>
                          <a:rPr lang="en-US" sz="4000" i="1">
                            <a:latin typeface="Cambria Math" panose="02040503050406030204" pitchFamily="18" charset="0"/>
                          </a:rPr>
                          <m:t>𝑥</m:t>
                        </m:r>
                      </m:sub>
                    </m:sSub>
                    <m:r>
                      <a:rPr lang="en-US" sz="4000" i="1">
                        <a:latin typeface="Cambria Math" panose="02040503050406030204" pitchFamily="18" charset="0"/>
                        <a:ea typeface="Cambria Math" panose="02040503050406030204" pitchFamily="18" charset="0"/>
                      </a:rPr>
                      <m:t>→ </m:t>
                    </m:r>
                  </m:oMath>
                </a14:m>
                <a:r>
                  <a:rPr lang="en-US" sz="3200" dirty="0"/>
                  <a:t>rate of x tracking y</a:t>
                </a:r>
              </a:p>
              <a:p>
                <a:r>
                  <a:rPr lang="en-US" sz="3200" dirty="0"/>
                  <a:t> </a:t>
                </a:r>
              </a:p>
              <a:p>
                <a:endParaRPr lang="en-US" sz="3200" dirty="0"/>
              </a:p>
              <a:p>
                <a:endParaRPr lang="en-US" sz="3200" dirty="0"/>
              </a:p>
            </p:txBody>
          </p:sp>
        </mc:Choice>
        <mc:Fallback xmlns="">
          <p:sp>
            <p:nvSpPr>
              <p:cNvPr id="17" name="TextBox 16">
                <a:extLst>
                  <a:ext uri="{FF2B5EF4-FFF2-40B4-BE49-F238E27FC236}">
                    <a16:creationId xmlns:a16="http://schemas.microsoft.com/office/drawing/2014/main" id="{F4DAA50B-DDA3-7197-E1D2-C2F5ADE1D48A}"/>
                  </a:ext>
                </a:extLst>
              </p:cNvPr>
              <p:cNvSpPr txBox="1">
                <a:spLocks noRot="1" noChangeAspect="1" noMove="1" noResize="1" noEditPoints="1" noAdjustHandles="1" noChangeArrowheads="1" noChangeShapeType="1" noTextEdit="1"/>
              </p:cNvSpPr>
              <p:nvPr/>
            </p:nvSpPr>
            <p:spPr>
              <a:xfrm>
                <a:off x="4012369" y="3501326"/>
                <a:ext cx="8179631" cy="3499484"/>
              </a:xfrm>
              <a:prstGeom prst="rect">
                <a:avLst/>
              </a:prstGeom>
              <a:blipFill>
                <a:blip r:embed="rId4"/>
                <a:stretch>
                  <a:fillRect l="-310"/>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11011D98-2696-C40C-CF21-45C8927B0AD7}"/>
              </a:ext>
            </a:extLst>
          </p:cNvPr>
          <p:cNvSpPr txBox="1"/>
          <p:nvPr/>
        </p:nvSpPr>
        <p:spPr>
          <a:xfrm>
            <a:off x="6773470" y="5482521"/>
            <a:ext cx="1802096" cy="369332"/>
          </a:xfrm>
          <a:prstGeom prst="rect">
            <a:avLst/>
          </a:prstGeom>
          <a:noFill/>
        </p:spPr>
        <p:txBody>
          <a:bodyPr wrap="none" rtlCol="0">
            <a:spAutoFit/>
          </a:bodyPr>
          <a:lstStyle/>
          <a:p>
            <a:r>
              <a:rPr lang="en-US" dirty="0"/>
              <a:t>Not-symmetric</a:t>
            </a:r>
          </a:p>
        </p:txBody>
      </p:sp>
    </p:spTree>
    <p:extLst>
      <p:ext uri="{BB962C8B-B14F-4D97-AF65-F5344CB8AC3E}">
        <p14:creationId xmlns:p14="http://schemas.microsoft.com/office/powerpoint/2010/main" val="2202440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6035461-1CA7-1DE3-E241-FE3CBF003B4A}"/>
              </a:ext>
            </a:extLst>
          </p:cNvPr>
          <p:cNvPicPr>
            <a:picLocks noChangeAspect="1"/>
          </p:cNvPicPr>
          <p:nvPr/>
        </p:nvPicPr>
        <p:blipFill>
          <a:blip r:embed="rId2"/>
          <a:stretch>
            <a:fillRect/>
          </a:stretch>
        </p:blipFill>
        <p:spPr>
          <a:xfrm>
            <a:off x="1286600" y="0"/>
            <a:ext cx="6493213" cy="6858000"/>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3F2EA1C-0FB1-45C6-3E13-3F370F2FAD15}"/>
                  </a:ext>
                </a:extLst>
              </p:cNvPr>
              <p:cNvSpPr txBox="1"/>
              <p:nvPr/>
            </p:nvSpPr>
            <p:spPr>
              <a:xfrm>
                <a:off x="8101776" y="1447593"/>
                <a:ext cx="2592889" cy="10264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4000" b="1" i="1" smtClean="0">
                          <a:solidFill>
                            <a:schemeClr val="tx1"/>
                          </a:solidFill>
                          <a:latin typeface="Cambria Math" panose="02040503050406030204" pitchFamily="18" charset="0"/>
                          <a:ea typeface="Cambria Math" panose="02040503050406030204" pitchFamily="18" charset="0"/>
                        </a:rPr>
                        <m:t>𝜮</m:t>
                      </m:r>
                      <m:r>
                        <a:rPr lang="en-US" sz="40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sz="4000" i="1" smtClean="0">
                              <a:latin typeface="Cambria Math" panose="02040503050406030204" pitchFamily="18" charset="0"/>
                            </a:rPr>
                          </m:ctrlPr>
                        </m:dPr>
                        <m:e>
                          <m:m>
                            <m:mPr>
                              <m:mcs>
                                <m:mc>
                                  <m:mcPr>
                                    <m:count m:val="2"/>
                                    <m:mcJc m:val="center"/>
                                  </m:mcPr>
                                </m:mc>
                              </m:mcs>
                              <m:ctrlPr>
                                <a:rPr lang="en-US" sz="4000" i="1" smtClean="0">
                                  <a:latin typeface="Cambria Math" panose="02040503050406030204" pitchFamily="18" charset="0"/>
                                </a:rPr>
                              </m:ctrlPr>
                            </m:mPr>
                            <m:mr>
                              <m:e>
                                <m:r>
                                  <a:rPr lang="en-US" sz="4000" i="1" smtClean="0">
                                    <a:latin typeface="Cambria Math" panose="02040503050406030204" pitchFamily="18" charset="0"/>
                                  </a:rPr>
                                  <m:t>1</m:t>
                                </m:r>
                              </m:e>
                              <m:e>
                                <m:r>
                                  <a:rPr lang="en-US" sz="4000" i="1" smtClean="0">
                                    <a:latin typeface="Cambria Math" panose="02040503050406030204" pitchFamily="18" charset="0"/>
                                  </a:rPr>
                                  <m:t>0</m:t>
                                </m:r>
                              </m:e>
                            </m:mr>
                            <m:mr>
                              <m:e>
                                <m:r>
                                  <a:rPr lang="en-US" sz="4000" b="0" i="1" smtClean="0">
                                    <a:latin typeface="Cambria Math" panose="02040503050406030204" pitchFamily="18" charset="0"/>
                                  </a:rPr>
                                  <m:t>0</m:t>
                                </m:r>
                              </m:e>
                              <m:e>
                                <m:r>
                                  <a:rPr lang="en-US" sz="4000" i="1" smtClean="0">
                                    <a:latin typeface="Cambria Math" panose="02040503050406030204" pitchFamily="18" charset="0"/>
                                  </a:rPr>
                                  <m:t>1</m:t>
                                </m:r>
                              </m:e>
                            </m:mr>
                          </m:m>
                        </m:e>
                      </m:d>
                    </m:oMath>
                  </m:oMathPara>
                </a14:m>
                <a:endParaRPr lang="en-US" sz="4000" dirty="0"/>
              </a:p>
            </p:txBody>
          </p:sp>
        </mc:Choice>
        <mc:Fallback xmlns="">
          <p:sp>
            <p:nvSpPr>
              <p:cNvPr id="11" name="TextBox 10">
                <a:extLst>
                  <a:ext uri="{FF2B5EF4-FFF2-40B4-BE49-F238E27FC236}">
                    <a16:creationId xmlns:a16="http://schemas.microsoft.com/office/drawing/2014/main" id="{63F2EA1C-0FB1-45C6-3E13-3F370F2FAD15}"/>
                  </a:ext>
                </a:extLst>
              </p:cNvPr>
              <p:cNvSpPr txBox="1">
                <a:spLocks noRot="1" noChangeAspect="1" noMove="1" noResize="1" noEditPoints="1" noAdjustHandles="1" noChangeArrowheads="1" noChangeShapeType="1" noTextEdit="1"/>
              </p:cNvSpPr>
              <p:nvPr/>
            </p:nvSpPr>
            <p:spPr>
              <a:xfrm>
                <a:off x="8101776" y="1447593"/>
                <a:ext cx="2592889" cy="1026435"/>
              </a:xfrm>
              <a:prstGeom prst="rect">
                <a:avLst/>
              </a:prstGeom>
              <a:blipFill>
                <a:blip r:embed="rId3"/>
                <a:stretch>
                  <a:fillRect l="-3415" t="-1220" b="-146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245032E-A8D1-6DCC-1165-A856C69C332D}"/>
                  </a:ext>
                </a:extLst>
              </p:cNvPr>
              <p:cNvSpPr txBox="1"/>
              <p:nvPr/>
            </p:nvSpPr>
            <p:spPr>
              <a:xfrm>
                <a:off x="7802520" y="3043636"/>
                <a:ext cx="3099823" cy="16419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1" i="1" smtClean="0">
                          <a:solidFill>
                            <a:schemeClr val="tx1"/>
                          </a:solidFill>
                          <a:latin typeface="Cambria Math" panose="02040503050406030204" pitchFamily="18" charset="0"/>
                          <a:ea typeface="Cambria Math" panose="02040503050406030204" pitchFamily="18" charset="0"/>
                        </a:rPr>
                        <m:t>𝑨</m:t>
                      </m:r>
                      <m:r>
                        <a:rPr lang="en-US" sz="40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sz="4000" i="1" smtClean="0">
                              <a:latin typeface="Cambria Math" panose="02040503050406030204" pitchFamily="18" charset="0"/>
                            </a:rPr>
                          </m:ctrlPr>
                        </m:dPr>
                        <m:e>
                          <m:m>
                            <m:mPr>
                              <m:mcs>
                                <m:mc>
                                  <m:mcPr>
                                    <m:count m:val="2"/>
                                    <m:mcJc m:val="center"/>
                                  </m:mcPr>
                                </m:mc>
                              </m:mcs>
                              <m:ctrlPr>
                                <a:rPr lang="en-US" sz="4000" i="1" smtClean="0">
                                  <a:latin typeface="Cambria Math" panose="02040503050406030204" pitchFamily="18" charset="0"/>
                                </a:rPr>
                              </m:ctrlPr>
                            </m:mPr>
                            <m:mr>
                              <m:e>
                                <m:r>
                                  <a:rPr lang="en-US" sz="4000" i="1" smtClean="0">
                                    <a:latin typeface="Cambria Math" panose="02040503050406030204" pitchFamily="18" charset="0"/>
                                    <a:ea typeface="Cambria Math" panose="02040503050406030204" pitchFamily="18" charset="0"/>
                                  </a:rPr>
                                  <m:t>0</m:t>
                                </m:r>
                              </m:e>
                              <m:e>
                                <m:r>
                                  <a:rPr lang="en-US" sz="4000" i="1" smtClean="0">
                                    <a:latin typeface="Cambria Math" panose="02040503050406030204" pitchFamily="18" charset="0"/>
                                    <a:ea typeface="Cambria Math" panose="02040503050406030204" pitchFamily="18" charset="0"/>
                                  </a:rPr>
                                  <m:t>0</m:t>
                                </m:r>
                              </m:e>
                            </m:mr>
                            <m:mr>
                              <m:e>
                                <m:r>
                                  <a:rPr lang="en-US" sz="4000" i="1" smtClean="0">
                                    <a:latin typeface="Cambria Math" panose="02040503050406030204" pitchFamily="18" charset="0"/>
                                    <a:ea typeface="Cambria Math" panose="02040503050406030204" pitchFamily="18" charset="0"/>
                                  </a:rPr>
                                  <m:t>0</m:t>
                                </m:r>
                              </m:e>
                              <m:e>
                                <m:r>
                                  <a:rPr lang="en-US" sz="4000" i="1" smtClean="0">
                                    <a:latin typeface="Cambria Math" panose="02040503050406030204" pitchFamily="18" charset="0"/>
                                    <a:ea typeface="Cambria Math" panose="02040503050406030204" pitchFamily="18" charset="0"/>
                                  </a:rPr>
                                  <m:t>0</m:t>
                                </m:r>
                              </m:e>
                            </m:mr>
                          </m:m>
                        </m:e>
                      </m:d>
                    </m:oMath>
                  </m:oMathPara>
                </a14:m>
                <a:endParaRPr lang="en-US" sz="4000" dirty="0"/>
              </a:p>
              <a:p>
                <a:endParaRPr lang="en-US" sz="4000" dirty="0"/>
              </a:p>
            </p:txBody>
          </p:sp>
        </mc:Choice>
        <mc:Fallback xmlns="">
          <p:sp>
            <p:nvSpPr>
              <p:cNvPr id="12" name="TextBox 11">
                <a:extLst>
                  <a:ext uri="{FF2B5EF4-FFF2-40B4-BE49-F238E27FC236}">
                    <a16:creationId xmlns:a16="http://schemas.microsoft.com/office/drawing/2014/main" id="{C245032E-A8D1-6DCC-1165-A856C69C332D}"/>
                  </a:ext>
                </a:extLst>
              </p:cNvPr>
              <p:cNvSpPr txBox="1">
                <a:spLocks noRot="1" noChangeAspect="1" noMove="1" noResize="1" noEditPoints="1" noAdjustHandles="1" noChangeArrowheads="1" noChangeShapeType="1" noTextEdit="1"/>
              </p:cNvSpPr>
              <p:nvPr/>
            </p:nvSpPr>
            <p:spPr>
              <a:xfrm>
                <a:off x="7802520" y="3043636"/>
                <a:ext cx="3099823" cy="1641988"/>
              </a:xfrm>
              <a:prstGeom prst="rect">
                <a:avLst/>
              </a:prstGeom>
              <a:blipFill>
                <a:blip r:embed="rId4"/>
                <a:stretch>
                  <a:fillRect t="-763"/>
                </a:stretch>
              </a:blipFill>
            </p:spPr>
            <p:txBody>
              <a:bodyPr/>
              <a:lstStyle/>
              <a:p>
                <a:r>
                  <a:rPr lang="en-US">
                    <a:noFill/>
                  </a:rPr>
                  <a:t> </a:t>
                </a:r>
              </a:p>
            </p:txBody>
          </p:sp>
        </mc:Fallback>
      </mc:AlternateContent>
    </p:spTree>
    <p:extLst>
      <p:ext uri="{BB962C8B-B14F-4D97-AF65-F5344CB8AC3E}">
        <p14:creationId xmlns:p14="http://schemas.microsoft.com/office/powerpoint/2010/main" val="3195059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44123-5B13-3AF4-62DE-A81CCFD126A1}"/>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E3AE791-A08D-76E2-A6DB-00D3A3FA365D}"/>
                  </a:ext>
                </a:extLst>
              </p:cNvPr>
              <p:cNvSpPr txBox="1"/>
              <p:nvPr/>
            </p:nvSpPr>
            <p:spPr>
              <a:xfrm>
                <a:off x="8101776" y="1447593"/>
                <a:ext cx="3371949" cy="10264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4000" b="1" i="1" smtClean="0">
                          <a:solidFill>
                            <a:schemeClr val="tx1"/>
                          </a:solidFill>
                          <a:latin typeface="Cambria Math" panose="02040503050406030204" pitchFamily="18" charset="0"/>
                          <a:ea typeface="Cambria Math" panose="02040503050406030204" pitchFamily="18" charset="0"/>
                        </a:rPr>
                        <m:t>𝜮</m:t>
                      </m:r>
                      <m:r>
                        <a:rPr lang="en-US" sz="40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sz="4000" i="1" smtClean="0">
                              <a:latin typeface="Cambria Math" panose="02040503050406030204" pitchFamily="18" charset="0"/>
                            </a:rPr>
                          </m:ctrlPr>
                        </m:dPr>
                        <m:e>
                          <m:m>
                            <m:mPr>
                              <m:mcs>
                                <m:mc>
                                  <m:mcPr>
                                    <m:count m:val="2"/>
                                    <m:mcJc m:val="center"/>
                                  </m:mcPr>
                                </m:mc>
                              </m:mcs>
                              <m:ctrlPr>
                                <a:rPr lang="en-US" sz="4000" i="1" smtClean="0">
                                  <a:latin typeface="Cambria Math" panose="02040503050406030204" pitchFamily="18" charset="0"/>
                                </a:rPr>
                              </m:ctrlPr>
                            </m:mPr>
                            <m:mr>
                              <m:e>
                                <m:r>
                                  <a:rPr lang="en-US" sz="4000" i="1" smtClean="0">
                                    <a:latin typeface="Cambria Math" panose="02040503050406030204" pitchFamily="18" charset="0"/>
                                  </a:rPr>
                                  <m:t>1</m:t>
                                </m:r>
                              </m:e>
                              <m:e>
                                <m:r>
                                  <a:rPr lang="en-US" sz="4000" i="1">
                                    <a:latin typeface="Cambria Math" panose="02040503050406030204" pitchFamily="18" charset="0"/>
                                  </a:rPr>
                                  <m:t>0.3</m:t>
                                </m:r>
                              </m:e>
                            </m:mr>
                            <m:mr>
                              <m:e>
                                <m:r>
                                  <a:rPr lang="en-US" sz="4000" b="0" i="1" smtClean="0">
                                    <a:latin typeface="Cambria Math" panose="02040503050406030204" pitchFamily="18" charset="0"/>
                                  </a:rPr>
                                  <m:t>0.3</m:t>
                                </m:r>
                              </m:e>
                              <m:e>
                                <m:r>
                                  <a:rPr lang="en-US" sz="4000" i="1" smtClean="0">
                                    <a:latin typeface="Cambria Math" panose="02040503050406030204" pitchFamily="18" charset="0"/>
                                  </a:rPr>
                                  <m:t>1</m:t>
                                </m:r>
                              </m:e>
                            </m:mr>
                          </m:m>
                        </m:e>
                      </m:d>
                    </m:oMath>
                  </m:oMathPara>
                </a14:m>
                <a:endParaRPr lang="en-US" sz="4000" dirty="0"/>
              </a:p>
            </p:txBody>
          </p:sp>
        </mc:Choice>
        <mc:Fallback xmlns="">
          <p:sp>
            <p:nvSpPr>
              <p:cNvPr id="11" name="TextBox 10">
                <a:extLst>
                  <a:ext uri="{FF2B5EF4-FFF2-40B4-BE49-F238E27FC236}">
                    <a16:creationId xmlns:a16="http://schemas.microsoft.com/office/drawing/2014/main" id="{9E3AE791-A08D-76E2-A6DB-00D3A3FA365D}"/>
                  </a:ext>
                </a:extLst>
              </p:cNvPr>
              <p:cNvSpPr txBox="1">
                <a:spLocks noRot="1" noChangeAspect="1" noMove="1" noResize="1" noEditPoints="1" noAdjustHandles="1" noChangeArrowheads="1" noChangeShapeType="1" noTextEdit="1"/>
              </p:cNvSpPr>
              <p:nvPr/>
            </p:nvSpPr>
            <p:spPr>
              <a:xfrm>
                <a:off x="8101776" y="1447593"/>
                <a:ext cx="3371949" cy="1026435"/>
              </a:xfrm>
              <a:prstGeom prst="rect">
                <a:avLst/>
              </a:prstGeom>
              <a:blipFill>
                <a:blip r:embed="rId2"/>
                <a:stretch>
                  <a:fillRect l="-2247" t="-1220" b="-146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55A5ECF-F53E-2D9F-80B4-AB62C85BB7AE}"/>
                  </a:ext>
                </a:extLst>
              </p:cNvPr>
              <p:cNvSpPr txBox="1"/>
              <p:nvPr/>
            </p:nvSpPr>
            <p:spPr>
              <a:xfrm>
                <a:off x="7802520" y="3043636"/>
                <a:ext cx="3099823" cy="16419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1" i="1" smtClean="0">
                          <a:solidFill>
                            <a:schemeClr val="tx1"/>
                          </a:solidFill>
                          <a:latin typeface="Cambria Math" panose="02040503050406030204" pitchFamily="18" charset="0"/>
                          <a:ea typeface="Cambria Math" panose="02040503050406030204" pitchFamily="18" charset="0"/>
                        </a:rPr>
                        <m:t>𝑨</m:t>
                      </m:r>
                      <m:r>
                        <a:rPr lang="en-US" sz="40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sz="4000" i="1" smtClean="0">
                              <a:latin typeface="Cambria Math" panose="02040503050406030204" pitchFamily="18" charset="0"/>
                            </a:rPr>
                          </m:ctrlPr>
                        </m:dPr>
                        <m:e>
                          <m:m>
                            <m:mPr>
                              <m:mcs>
                                <m:mc>
                                  <m:mcPr>
                                    <m:count m:val="2"/>
                                    <m:mcJc m:val="center"/>
                                  </m:mcPr>
                                </m:mc>
                              </m:mcs>
                              <m:ctrlPr>
                                <a:rPr lang="en-US" sz="4000" i="1" smtClean="0">
                                  <a:latin typeface="Cambria Math" panose="02040503050406030204" pitchFamily="18" charset="0"/>
                                </a:rPr>
                              </m:ctrlPr>
                            </m:mPr>
                            <m:mr>
                              <m:e>
                                <m:r>
                                  <a:rPr lang="en-US" sz="4000" i="1" smtClean="0">
                                    <a:latin typeface="Cambria Math" panose="02040503050406030204" pitchFamily="18" charset="0"/>
                                    <a:ea typeface="Cambria Math" panose="02040503050406030204" pitchFamily="18" charset="0"/>
                                  </a:rPr>
                                  <m:t>0</m:t>
                                </m:r>
                              </m:e>
                              <m:e>
                                <m:r>
                                  <a:rPr lang="en-US" sz="4000" i="1" smtClean="0">
                                    <a:latin typeface="Cambria Math" panose="02040503050406030204" pitchFamily="18" charset="0"/>
                                    <a:ea typeface="Cambria Math" panose="02040503050406030204" pitchFamily="18" charset="0"/>
                                  </a:rPr>
                                  <m:t>0</m:t>
                                </m:r>
                              </m:e>
                            </m:mr>
                            <m:mr>
                              <m:e>
                                <m:r>
                                  <a:rPr lang="en-US" sz="4000" i="1" smtClean="0">
                                    <a:latin typeface="Cambria Math" panose="02040503050406030204" pitchFamily="18" charset="0"/>
                                    <a:ea typeface="Cambria Math" panose="02040503050406030204" pitchFamily="18" charset="0"/>
                                  </a:rPr>
                                  <m:t>0</m:t>
                                </m:r>
                              </m:e>
                              <m:e>
                                <m:r>
                                  <a:rPr lang="en-US" sz="4000" i="1" smtClean="0">
                                    <a:latin typeface="Cambria Math" panose="02040503050406030204" pitchFamily="18" charset="0"/>
                                    <a:ea typeface="Cambria Math" panose="02040503050406030204" pitchFamily="18" charset="0"/>
                                  </a:rPr>
                                  <m:t>0</m:t>
                                </m:r>
                              </m:e>
                            </m:mr>
                          </m:m>
                        </m:e>
                      </m:d>
                    </m:oMath>
                  </m:oMathPara>
                </a14:m>
                <a:endParaRPr lang="en-US" sz="4000" dirty="0"/>
              </a:p>
              <a:p>
                <a:endParaRPr lang="en-US" sz="4000" dirty="0"/>
              </a:p>
            </p:txBody>
          </p:sp>
        </mc:Choice>
        <mc:Fallback xmlns="">
          <p:sp>
            <p:nvSpPr>
              <p:cNvPr id="12" name="TextBox 11">
                <a:extLst>
                  <a:ext uri="{FF2B5EF4-FFF2-40B4-BE49-F238E27FC236}">
                    <a16:creationId xmlns:a16="http://schemas.microsoft.com/office/drawing/2014/main" id="{955A5ECF-F53E-2D9F-80B4-AB62C85BB7AE}"/>
                  </a:ext>
                </a:extLst>
              </p:cNvPr>
              <p:cNvSpPr txBox="1">
                <a:spLocks noRot="1" noChangeAspect="1" noMove="1" noResize="1" noEditPoints="1" noAdjustHandles="1" noChangeArrowheads="1" noChangeShapeType="1" noTextEdit="1"/>
              </p:cNvSpPr>
              <p:nvPr/>
            </p:nvSpPr>
            <p:spPr>
              <a:xfrm>
                <a:off x="7802520" y="3043636"/>
                <a:ext cx="3099823" cy="1641988"/>
              </a:xfrm>
              <a:prstGeom prst="rect">
                <a:avLst/>
              </a:prstGeom>
              <a:blipFill>
                <a:blip r:embed="rId3"/>
                <a:stretch>
                  <a:fillRect t="-763"/>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56289EFC-0F02-9688-E590-3F6189243BD2}"/>
              </a:ext>
            </a:extLst>
          </p:cNvPr>
          <p:cNvPicPr>
            <a:picLocks noChangeAspect="1"/>
          </p:cNvPicPr>
          <p:nvPr/>
        </p:nvPicPr>
        <p:blipFill>
          <a:blip r:embed="rId4"/>
          <a:stretch>
            <a:fillRect/>
          </a:stretch>
        </p:blipFill>
        <p:spPr>
          <a:xfrm>
            <a:off x="1289657" y="0"/>
            <a:ext cx="6493213" cy="6858000"/>
          </a:xfrm>
          <a:prstGeom prst="rect">
            <a:avLst/>
          </a:prstGeom>
        </p:spPr>
      </p:pic>
    </p:spTree>
    <p:extLst>
      <p:ext uri="{BB962C8B-B14F-4D97-AF65-F5344CB8AC3E}">
        <p14:creationId xmlns:p14="http://schemas.microsoft.com/office/powerpoint/2010/main" val="42695313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E93A2-1FFD-BAB8-107F-65B544406989}"/>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EF1D714-7C63-C51B-8545-D7867A1228DA}"/>
                  </a:ext>
                </a:extLst>
              </p:cNvPr>
              <p:cNvSpPr txBox="1"/>
              <p:nvPr/>
            </p:nvSpPr>
            <p:spPr>
              <a:xfrm>
                <a:off x="8101776" y="1447593"/>
                <a:ext cx="3371949" cy="10264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4000" b="1" i="1" smtClean="0">
                          <a:solidFill>
                            <a:schemeClr val="tx1"/>
                          </a:solidFill>
                          <a:latin typeface="Cambria Math" panose="02040503050406030204" pitchFamily="18" charset="0"/>
                          <a:ea typeface="Cambria Math" panose="02040503050406030204" pitchFamily="18" charset="0"/>
                        </a:rPr>
                        <m:t>𝜮</m:t>
                      </m:r>
                      <m:r>
                        <a:rPr lang="en-US" sz="40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sz="4000" i="1" smtClean="0">
                              <a:latin typeface="Cambria Math" panose="02040503050406030204" pitchFamily="18" charset="0"/>
                            </a:rPr>
                          </m:ctrlPr>
                        </m:dPr>
                        <m:e>
                          <m:m>
                            <m:mPr>
                              <m:mcs>
                                <m:mc>
                                  <m:mcPr>
                                    <m:count m:val="2"/>
                                    <m:mcJc m:val="center"/>
                                  </m:mcPr>
                                </m:mc>
                              </m:mcs>
                              <m:ctrlPr>
                                <a:rPr lang="en-US" sz="4000" i="1" smtClean="0">
                                  <a:latin typeface="Cambria Math" panose="02040503050406030204" pitchFamily="18" charset="0"/>
                                </a:rPr>
                              </m:ctrlPr>
                            </m:mPr>
                            <m:mr>
                              <m:e>
                                <m:r>
                                  <a:rPr lang="en-US" sz="4000" i="1" smtClean="0">
                                    <a:latin typeface="Cambria Math" panose="02040503050406030204" pitchFamily="18" charset="0"/>
                                  </a:rPr>
                                  <m:t>1</m:t>
                                </m:r>
                              </m:e>
                              <m:e>
                                <m:r>
                                  <a:rPr lang="en-US" sz="4000" i="1">
                                    <a:latin typeface="Cambria Math" panose="02040503050406030204" pitchFamily="18" charset="0"/>
                                  </a:rPr>
                                  <m:t>0.3</m:t>
                                </m:r>
                              </m:e>
                            </m:mr>
                            <m:mr>
                              <m:e>
                                <m:r>
                                  <a:rPr lang="en-US" sz="4000" b="0" i="1" smtClean="0">
                                    <a:latin typeface="Cambria Math" panose="02040503050406030204" pitchFamily="18" charset="0"/>
                                  </a:rPr>
                                  <m:t>0.3</m:t>
                                </m:r>
                              </m:e>
                              <m:e>
                                <m:r>
                                  <a:rPr lang="en-US" sz="4000" i="1" smtClean="0">
                                    <a:latin typeface="Cambria Math" panose="02040503050406030204" pitchFamily="18" charset="0"/>
                                  </a:rPr>
                                  <m:t>1</m:t>
                                </m:r>
                              </m:e>
                            </m:mr>
                          </m:m>
                        </m:e>
                      </m:d>
                    </m:oMath>
                  </m:oMathPara>
                </a14:m>
                <a:endParaRPr lang="en-US" sz="4000" dirty="0"/>
              </a:p>
            </p:txBody>
          </p:sp>
        </mc:Choice>
        <mc:Fallback xmlns="">
          <p:sp>
            <p:nvSpPr>
              <p:cNvPr id="11" name="TextBox 10">
                <a:extLst>
                  <a:ext uri="{FF2B5EF4-FFF2-40B4-BE49-F238E27FC236}">
                    <a16:creationId xmlns:a16="http://schemas.microsoft.com/office/drawing/2014/main" id="{DEF1D714-7C63-C51B-8545-D7867A1228DA}"/>
                  </a:ext>
                </a:extLst>
              </p:cNvPr>
              <p:cNvSpPr txBox="1">
                <a:spLocks noRot="1" noChangeAspect="1" noMove="1" noResize="1" noEditPoints="1" noAdjustHandles="1" noChangeArrowheads="1" noChangeShapeType="1" noTextEdit="1"/>
              </p:cNvSpPr>
              <p:nvPr/>
            </p:nvSpPr>
            <p:spPr>
              <a:xfrm>
                <a:off x="8101776" y="1447593"/>
                <a:ext cx="3371949" cy="1026435"/>
              </a:xfrm>
              <a:prstGeom prst="rect">
                <a:avLst/>
              </a:prstGeom>
              <a:blipFill>
                <a:blip r:embed="rId2"/>
                <a:stretch>
                  <a:fillRect l="-2247" t="-1220" b="-146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F15AEAD-0F0C-B552-13F1-FEB39F8876B2}"/>
                  </a:ext>
                </a:extLst>
              </p:cNvPr>
              <p:cNvSpPr txBox="1"/>
              <p:nvPr/>
            </p:nvSpPr>
            <p:spPr>
              <a:xfrm>
                <a:off x="8118403" y="3043636"/>
                <a:ext cx="3384773" cy="16419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1" i="1" smtClean="0">
                          <a:solidFill>
                            <a:schemeClr val="tx1"/>
                          </a:solidFill>
                          <a:latin typeface="Cambria Math" panose="02040503050406030204" pitchFamily="18" charset="0"/>
                          <a:ea typeface="Cambria Math" panose="02040503050406030204" pitchFamily="18" charset="0"/>
                        </a:rPr>
                        <m:t>𝑨</m:t>
                      </m:r>
                      <m:r>
                        <a:rPr lang="en-US" sz="40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sz="4000" i="1" smtClean="0">
                              <a:latin typeface="Cambria Math" panose="02040503050406030204" pitchFamily="18" charset="0"/>
                            </a:rPr>
                          </m:ctrlPr>
                        </m:dPr>
                        <m:e>
                          <m:m>
                            <m:mPr>
                              <m:mcs>
                                <m:mc>
                                  <m:mcPr>
                                    <m:count m:val="2"/>
                                    <m:mcJc m:val="center"/>
                                  </m:mcPr>
                                </m:mc>
                              </m:mcs>
                              <m:ctrlPr>
                                <a:rPr lang="en-US" sz="4000" i="1" smtClean="0">
                                  <a:latin typeface="Cambria Math" panose="02040503050406030204" pitchFamily="18" charset="0"/>
                                </a:rPr>
                              </m:ctrlPr>
                            </m:mPr>
                            <m:mr>
                              <m:e>
                                <m:r>
                                  <a:rPr lang="en-US" sz="4000" b="0" i="1" smtClean="0">
                                    <a:latin typeface="Cambria Math" panose="02040503050406030204" pitchFamily="18" charset="0"/>
                                    <a:ea typeface="Cambria Math" panose="02040503050406030204" pitchFamily="18" charset="0"/>
                                  </a:rPr>
                                  <m:t>0.3</m:t>
                                </m:r>
                              </m:e>
                              <m:e>
                                <m:r>
                                  <a:rPr lang="en-US" sz="4000" i="1" smtClean="0">
                                    <a:latin typeface="Cambria Math" panose="02040503050406030204" pitchFamily="18" charset="0"/>
                                    <a:ea typeface="Cambria Math" panose="02040503050406030204" pitchFamily="18" charset="0"/>
                                  </a:rPr>
                                  <m:t>0</m:t>
                                </m:r>
                              </m:e>
                            </m:mr>
                            <m:mr>
                              <m:e>
                                <m:r>
                                  <a:rPr lang="en-US" sz="4000" i="1" smtClean="0">
                                    <a:latin typeface="Cambria Math" panose="02040503050406030204" pitchFamily="18" charset="0"/>
                                    <a:ea typeface="Cambria Math" panose="02040503050406030204" pitchFamily="18" charset="0"/>
                                  </a:rPr>
                                  <m:t>0</m:t>
                                </m:r>
                              </m:e>
                              <m:e>
                                <m:r>
                                  <a:rPr lang="en-US" sz="4000" b="0" i="1" smtClean="0">
                                    <a:latin typeface="Cambria Math" panose="02040503050406030204" pitchFamily="18" charset="0"/>
                                    <a:ea typeface="Cambria Math" panose="02040503050406030204" pitchFamily="18" charset="0"/>
                                  </a:rPr>
                                  <m:t>0.3</m:t>
                                </m:r>
                              </m:e>
                            </m:mr>
                          </m:m>
                        </m:e>
                      </m:d>
                    </m:oMath>
                  </m:oMathPara>
                </a14:m>
                <a:endParaRPr lang="en-US" sz="4000" dirty="0"/>
              </a:p>
              <a:p>
                <a:endParaRPr lang="en-US" sz="4000" dirty="0"/>
              </a:p>
            </p:txBody>
          </p:sp>
        </mc:Choice>
        <mc:Fallback xmlns="">
          <p:sp>
            <p:nvSpPr>
              <p:cNvPr id="12" name="TextBox 11">
                <a:extLst>
                  <a:ext uri="{FF2B5EF4-FFF2-40B4-BE49-F238E27FC236}">
                    <a16:creationId xmlns:a16="http://schemas.microsoft.com/office/drawing/2014/main" id="{9F15AEAD-0F0C-B552-13F1-FEB39F8876B2}"/>
                  </a:ext>
                </a:extLst>
              </p:cNvPr>
              <p:cNvSpPr txBox="1">
                <a:spLocks noRot="1" noChangeAspect="1" noMove="1" noResize="1" noEditPoints="1" noAdjustHandles="1" noChangeArrowheads="1" noChangeShapeType="1" noTextEdit="1"/>
              </p:cNvSpPr>
              <p:nvPr/>
            </p:nvSpPr>
            <p:spPr>
              <a:xfrm>
                <a:off x="8118403" y="3043636"/>
                <a:ext cx="3384773" cy="1641988"/>
              </a:xfrm>
              <a:prstGeom prst="rect">
                <a:avLst/>
              </a:prstGeom>
              <a:blipFill>
                <a:blip r:embed="rId3"/>
                <a:stretch>
                  <a:fillRect l="-2622" t="-763"/>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499A2784-DFA2-C238-C549-7D25FADDB9C7}"/>
              </a:ext>
            </a:extLst>
          </p:cNvPr>
          <p:cNvPicPr>
            <a:picLocks noChangeAspect="1"/>
          </p:cNvPicPr>
          <p:nvPr/>
        </p:nvPicPr>
        <p:blipFill>
          <a:blip r:embed="rId4"/>
          <a:stretch>
            <a:fillRect/>
          </a:stretch>
        </p:blipFill>
        <p:spPr>
          <a:xfrm>
            <a:off x="1309307" y="0"/>
            <a:ext cx="6493213" cy="6858000"/>
          </a:xfrm>
          <a:prstGeom prst="rect">
            <a:avLst/>
          </a:prstGeom>
        </p:spPr>
      </p:pic>
    </p:spTree>
    <p:extLst>
      <p:ext uri="{BB962C8B-B14F-4D97-AF65-F5344CB8AC3E}">
        <p14:creationId xmlns:p14="http://schemas.microsoft.com/office/powerpoint/2010/main" val="1050953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628E4-1396-4114-481A-97589BCC6A3E}"/>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39B605E-1B82-B843-7FAA-DEAAC99A3C57}"/>
                  </a:ext>
                </a:extLst>
              </p:cNvPr>
              <p:cNvSpPr txBox="1"/>
              <p:nvPr/>
            </p:nvSpPr>
            <p:spPr>
              <a:xfrm>
                <a:off x="8101776" y="1447593"/>
                <a:ext cx="3371949" cy="10264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4000" b="1" i="1" smtClean="0">
                          <a:solidFill>
                            <a:schemeClr val="tx1"/>
                          </a:solidFill>
                          <a:latin typeface="Cambria Math" panose="02040503050406030204" pitchFamily="18" charset="0"/>
                          <a:ea typeface="Cambria Math" panose="02040503050406030204" pitchFamily="18" charset="0"/>
                        </a:rPr>
                        <m:t>𝜮</m:t>
                      </m:r>
                      <m:r>
                        <a:rPr lang="en-US" sz="40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sz="4000" i="1" smtClean="0">
                              <a:latin typeface="Cambria Math" panose="02040503050406030204" pitchFamily="18" charset="0"/>
                            </a:rPr>
                          </m:ctrlPr>
                        </m:dPr>
                        <m:e>
                          <m:m>
                            <m:mPr>
                              <m:mcs>
                                <m:mc>
                                  <m:mcPr>
                                    <m:count m:val="2"/>
                                    <m:mcJc m:val="center"/>
                                  </m:mcPr>
                                </m:mc>
                              </m:mcs>
                              <m:ctrlPr>
                                <a:rPr lang="en-US" sz="4000" i="1" smtClean="0">
                                  <a:latin typeface="Cambria Math" panose="02040503050406030204" pitchFamily="18" charset="0"/>
                                </a:rPr>
                              </m:ctrlPr>
                            </m:mPr>
                            <m:mr>
                              <m:e>
                                <m:r>
                                  <a:rPr lang="en-US" sz="4000" i="1" smtClean="0">
                                    <a:latin typeface="Cambria Math" panose="02040503050406030204" pitchFamily="18" charset="0"/>
                                  </a:rPr>
                                  <m:t>1</m:t>
                                </m:r>
                              </m:e>
                              <m:e>
                                <m:r>
                                  <a:rPr lang="en-US" sz="4000" i="1">
                                    <a:latin typeface="Cambria Math" panose="02040503050406030204" pitchFamily="18" charset="0"/>
                                  </a:rPr>
                                  <m:t>0.3</m:t>
                                </m:r>
                              </m:e>
                            </m:mr>
                            <m:mr>
                              <m:e>
                                <m:r>
                                  <a:rPr lang="en-US" sz="4000" b="0" i="1" smtClean="0">
                                    <a:latin typeface="Cambria Math" panose="02040503050406030204" pitchFamily="18" charset="0"/>
                                  </a:rPr>
                                  <m:t>0.3</m:t>
                                </m:r>
                              </m:e>
                              <m:e>
                                <m:r>
                                  <a:rPr lang="en-US" sz="4000" i="1" smtClean="0">
                                    <a:latin typeface="Cambria Math" panose="02040503050406030204" pitchFamily="18" charset="0"/>
                                  </a:rPr>
                                  <m:t>1</m:t>
                                </m:r>
                              </m:e>
                            </m:mr>
                          </m:m>
                        </m:e>
                      </m:d>
                    </m:oMath>
                  </m:oMathPara>
                </a14:m>
                <a:endParaRPr lang="en-US" sz="4000" dirty="0"/>
              </a:p>
            </p:txBody>
          </p:sp>
        </mc:Choice>
        <mc:Fallback xmlns="">
          <p:sp>
            <p:nvSpPr>
              <p:cNvPr id="11" name="TextBox 10">
                <a:extLst>
                  <a:ext uri="{FF2B5EF4-FFF2-40B4-BE49-F238E27FC236}">
                    <a16:creationId xmlns:a16="http://schemas.microsoft.com/office/drawing/2014/main" id="{C39B605E-1B82-B843-7FAA-DEAAC99A3C57}"/>
                  </a:ext>
                </a:extLst>
              </p:cNvPr>
              <p:cNvSpPr txBox="1">
                <a:spLocks noRot="1" noChangeAspect="1" noMove="1" noResize="1" noEditPoints="1" noAdjustHandles="1" noChangeArrowheads="1" noChangeShapeType="1" noTextEdit="1"/>
              </p:cNvSpPr>
              <p:nvPr/>
            </p:nvSpPr>
            <p:spPr>
              <a:xfrm>
                <a:off x="8101776" y="1447593"/>
                <a:ext cx="3371949" cy="1026435"/>
              </a:xfrm>
              <a:prstGeom prst="rect">
                <a:avLst/>
              </a:prstGeom>
              <a:blipFill>
                <a:blip r:embed="rId2"/>
                <a:stretch>
                  <a:fillRect l="-2247" t="-1220" b="-146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DB898C2-A4C9-5D9F-8BA2-2A11EC9CDA6B}"/>
                  </a:ext>
                </a:extLst>
              </p:cNvPr>
              <p:cNvSpPr txBox="1"/>
              <p:nvPr/>
            </p:nvSpPr>
            <p:spPr>
              <a:xfrm>
                <a:off x="7869024" y="3043636"/>
                <a:ext cx="4335354" cy="16419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1" i="1" smtClean="0">
                          <a:solidFill>
                            <a:schemeClr val="tx1"/>
                          </a:solidFill>
                          <a:latin typeface="Cambria Math" panose="02040503050406030204" pitchFamily="18" charset="0"/>
                          <a:ea typeface="Cambria Math" panose="02040503050406030204" pitchFamily="18" charset="0"/>
                        </a:rPr>
                        <m:t>𝑨</m:t>
                      </m:r>
                      <m:r>
                        <a:rPr lang="en-US" sz="40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sz="4000" i="1" smtClean="0">
                              <a:latin typeface="Cambria Math" panose="02040503050406030204" pitchFamily="18" charset="0"/>
                            </a:rPr>
                          </m:ctrlPr>
                        </m:dPr>
                        <m:e>
                          <m:m>
                            <m:mPr>
                              <m:mcs>
                                <m:mc>
                                  <m:mcPr>
                                    <m:count m:val="2"/>
                                    <m:mcJc m:val="center"/>
                                  </m:mcPr>
                                </m:mc>
                              </m:mcs>
                              <m:ctrlPr>
                                <a:rPr lang="en-US" sz="4000" i="1" smtClean="0">
                                  <a:latin typeface="Cambria Math" panose="02040503050406030204" pitchFamily="18" charset="0"/>
                                </a:rPr>
                              </m:ctrlPr>
                            </m:mPr>
                            <m:mr>
                              <m:e>
                                <m:r>
                                  <a:rPr lang="en-US" sz="4000" b="0" i="1" smtClean="0">
                                    <a:latin typeface="Cambria Math" panose="02040503050406030204" pitchFamily="18" charset="0"/>
                                    <a:ea typeface="Cambria Math" panose="02040503050406030204" pitchFamily="18" charset="0"/>
                                  </a:rPr>
                                  <m:t>0.3</m:t>
                                </m:r>
                              </m:e>
                              <m:e>
                                <m:r>
                                  <a:rPr lang="en-US" sz="4000" b="0" i="1" smtClean="0">
                                    <a:latin typeface="Cambria Math" panose="02040503050406030204" pitchFamily="18" charset="0"/>
                                    <a:ea typeface="Cambria Math" panose="02040503050406030204" pitchFamily="18" charset="0"/>
                                  </a:rPr>
                                  <m:t>−1</m:t>
                                </m:r>
                              </m:e>
                            </m:mr>
                            <m:mr>
                              <m:e>
                                <m:r>
                                  <a:rPr lang="en-US" sz="4000" b="0" i="1" smtClean="0">
                                    <a:latin typeface="Cambria Math" panose="02040503050406030204" pitchFamily="18" charset="0"/>
                                    <a:ea typeface="Cambria Math" panose="02040503050406030204" pitchFamily="18" charset="0"/>
                                  </a:rPr>
                                  <m:t>−0.001</m:t>
                                </m:r>
                              </m:e>
                              <m:e>
                                <m:r>
                                  <a:rPr lang="en-US" sz="4000" b="0" i="1" smtClean="0">
                                    <a:latin typeface="Cambria Math" panose="02040503050406030204" pitchFamily="18" charset="0"/>
                                    <a:ea typeface="Cambria Math" panose="02040503050406030204" pitchFamily="18" charset="0"/>
                                  </a:rPr>
                                  <m:t>0.3</m:t>
                                </m:r>
                              </m:e>
                            </m:mr>
                          </m:m>
                        </m:e>
                      </m:d>
                    </m:oMath>
                  </m:oMathPara>
                </a14:m>
                <a:endParaRPr lang="en-US" sz="4000" dirty="0"/>
              </a:p>
              <a:p>
                <a:endParaRPr lang="en-US" sz="4000" dirty="0"/>
              </a:p>
            </p:txBody>
          </p:sp>
        </mc:Choice>
        <mc:Fallback xmlns="">
          <p:sp>
            <p:nvSpPr>
              <p:cNvPr id="12" name="TextBox 11">
                <a:extLst>
                  <a:ext uri="{FF2B5EF4-FFF2-40B4-BE49-F238E27FC236}">
                    <a16:creationId xmlns:a16="http://schemas.microsoft.com/office/drawing/2014/main" id="{1DB898C2-A4C9-5D9F-8BA2-2A11EC9CDA6B}"/>
                  </a:ext>
                </a:extLst>
              </p:cNvPr>
              <p:cNvSpPr txBox="1">
                <a:spLocks noRot="1" noChangeAspect="1" noMove="1" noResize="1" noEditPoints="1" noAdjustHandles="1" noChangeArrowheads="1" noChangeShapeType="1" noTextEdit="1"/>
              </p:cNvSpPr>
              <p:nvPr/>
            </p:nvSpPr>
            <p:spPr>
              <a:xfrm>
                <a:off x="7869024" y="3043636"/>
                <a:ext cx="4335354" cy="1641988"/>
              </a:xfrm>
              <a:prstGeom prst="rect">
                <a:avLst/>
              </a:prstGeom>
              <a:blipFill>
                <a:blip r:embed="rId3"/>
                <a:stretch>
                  <a:fillRect l="-2047" t="-763"/>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2C2712E9-26E3-BD37-59D2-8E91A8838F77}"/>
              </a:ext>
            </a:extLst>
          </p:cNvPr>
          <p:cNvPicPr>
            <a:picLocks noChangeAspect="1"/>
          </p:cNvPicPr>
          <p:nvPr/>
        </p:nvPicPr>
        <p:blipFill>
          <a:blip r:embed="rId4"/>
          <a:stretch>
            <a:fillRect/>
          </a:stretch>
        </p:blipFill>
        <p:spPr>
          <a:xfrm>
            <a:off x="1286600" y="0"/>
            <a:ext cx="6493213" cy="6858000"/>
          </a:xfrm>
          <a:prstGeom prst="rect">
            <a:avLst/>
          </a:prstGeom>
        </p:spPr>
      </p:pic>
    </p:spTree>
    <p:extLst>
      <p:ext uri="{BB962C8B-B14F-4D97-AF65-F5344CB8AC3E}">
        <p14:creationId xmlns:p14="http://schemas.microsoft.com/office/powerpoint/2010/main" val="18310741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715F2-9848-74A9-4B23-E2DCF409B33A}"/>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3D80416-A829-9D92-1C08-DB1F41F65A9B}"/>
                  </a:ext>
                </a:extLst>
              </p:cNvPr>
              <p:cNvSpPr txBox="1"/>
              <p:nvPr/>
            </p:nvSpPr>
            <p:spPr>
              <a:xfrm>
                <a:off x="8101776" y="1447593"/>
                <a:ext cx="3371949" cy="10264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4000" b="1" i="1" smtClean="0">
                          <a:solidFill>
                            <a:schemeClr val="tx1"/>
                          </a:solidFill>
                          <a:latin typeface="Cambria Math" panose="02040503050406030204" pitchFamily="18" charset="0"/>
                          <a:ea typeface="Cambria Math" panose="02040503050406030204" pitchFamily="18" charset="0"/>
                        </a:rPr>
                        <m:t>𝜮</m:t>
                      </m:r>
                      <m:r>
                        <a:rPr lang="en-US" sz="40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sz="4000" i="1" smtClean="0">
                              <a:latin typeface="Cambria Math" panose="02040503050406030204" pitchFamily="18" charset="0"/>
                            </a:rPr>
                          </m:ctrlPr>
                        </m:dPr>
                        <m:e>
                          <m:m>
                            <m:mPr>
                              <m:mcs>
                                <m:mc>
                                  <m:mcPr>
                                    <m:count m:val="2"/>
                                    <m:mcJc m:val="center"/>
                                  </m:mcPr>
                                </m:mc>
                              </m:mcs>
                              <m:ctrlPr>
                                <a:rPr lang="en-US" sz="4000" i="1" smtClean="0">
                                  <a:latin typeface="Cambria Math" panose="02040503050406030204" pitchFamily="18" charset="0"/>
                                </a:rPr>
                              </m:ctrlPr>
                            </m:mPr>
                            <m:mr>
                              <m:e>
                                <m:r>
                                  <a:rPr lang="en-US" sz="4000" i="1" smtClean="0">
                                    <a:latin typeface="Cambria Math" panose="02040503050406030204" pitchFamily="18" charset="0"/>
                                  </a:rPr>
                                  <m:t>1</m:t>
                                </m:r>
                              </m:e>
                              <m:e>
                                <m:r>
                                  <a:rPr lang="en-US" sz="4000" i="1">
                                    <a:latin typeface="Cambria Math" panose="02040503050406030204" pitchFamily="18" charset="0"/>
                                  </a:rPr>
                                  <m:t>0.3</m:t>
                                </m:r>
                              </m:e>
                            </m:mr>
                            <m:mr>
                              <m:e>
                                <m:r>
                                  <a:rPr lang="en-US" sz="4000" b="0" i="1" smtClean="0">
                                    <a:latin typeface="Cambria Math" panose="02040503050406030204" pitchFamily="18" charset="0"/>
                                  </a:rPr>
                                  <m:t>0.3</m:t>
                                </m:r>
                              </m:e>
                              <m:e>
                                <m:r>
                                  <a:rPr lang="en-US" sz="4000" i="1" smtClean="0">
                                    <a:latin typeface="Cambria Math" panose="02040503050406030204" pitchFamily="18" charset="0"/>
                                  </a:rPr>
                                  <m:t>1</m:t>
                                </m:r>
                              </m:e>
                            </m:mr>
                          </m:m>
                        </m:e>
                      </m:d>
                    </m:oMath>
                  </m:oMathPara>
                </a14:m>
                <a:endParaRPr lang="en-US" sz="4000" dirty="0"/>
              </a:p>
            </p:txBody>
          </p:sp>
        </mc:Choice>
        <mc:Fallback xmlns="">
          <p:sp>
            <p:nvSpPr>
              <p:cNvPr id="11" name="TextBox 10">
                <a:extLst>
                  <a:ext uri="{FF2B5EF4-FFF2-40B4-BE49-F238E27FC236}">
                    <a16:creationId xmlns:a16="http://schemas.microsoft.com/office/drawing/2014/main" id="{93D80416-A829-9D92-1C08-DB1F41F65A9B}"/>
                  </a:ext>
                </a:extLst>
              </p:cNvPr>
              <p:cNvSpPr txBox="1">
                <a:spLocks noRot="1" noChangeAspect="1" noMove="1" noResize="1" noEditPoints="1" noAdjustHandles="1" noChangeArrowheads="1" noChangeShapeType="1" noTextEdit="1"/>
              </p:cNvSpPr>
              <p:nvPr/>
            </p:nvSpPr>
            <p:spPr>
              <a:xfrm>
                <a:off x="8101776" y="1447593"/>
                <a:ext cx="3371949" cy="1026435"/>
              </a:xfrm>
              <a:prstGeom prst="rect">
                <a:avLst/>
              </a:prstGeom>
              <a:blipFill>
                <a:blip r:embed="rId2"/>
                <a:stretch>
                  <a:fillRect l="-2247" t="-1220" b="-146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19E9620-01DE-11B5-CC81-06223BE6DF9E}"/>
                  </a:ext>
                </a:extLst>
              </p:cNvPr>
              <p:cNvSpPr txBox="1"/>
              <p:nvPr/>
            </p:nvSpPr>
            <p:spPr>
              <a:xfrm>
                <a:off x="7869024" y="3043636"/>
                <a:ext cx="4427109" cy="16419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1" i="1" smtClean="0">
                          <a:solidFill>
                            <a:schemeClr val="tx1"/>
                          </a:solidFill>
                          <a:latin typeface="Cambria Math" panose="02040503050406030204" pitchFamily="18" charset="0"/>
                          <a:ea typeface="Cambria Math" panose="02040503050406030204" pitchFamily="18" charset="0"/>
                        </a:rPr>
                        <m:t>𝑨</m:t>
                      </m:r>
                      <m:r>
                        <a:rPr lang="en-US" sz="40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sz="4000" i="1" smtClean="0">
                              <a:latin typeface="Cambria Math" panose="02040503050406030204" pitchFamily="18" charset="0"/>
                            </a:rPr>
                          </m:ctrlPr>
                        </m:dPr>
                        <m:e>
                          <m:m>
                            <m:mPr>
                              <m:mcs>
                                <m:mc>
                                  <m:mcPr>
                                    <m:count m:val="2"/>
                                    <m:mcJc m:val="center"/>
                                  </m:mcPr>
                                </m:mc>
                              </m:mcs>
                              <m:ctrlPr>
                                <a:rPr lang="en-US" sz="4000" i="1" smtClean="0">
                                  <a:latin typeface="Cambria Math" panose="02040503050406030204" pitchFamily="18" charset="0"/>
                                </a:rPr>
                              </m:ctrlPr>
                            </m:mPr>
                            <m:mr>
                              <m:e>
                                <m:r>
                                  <a:rPr lang="en-US" sz="4000" b="0" i="1" smtClean="0">
                                    <a:latin typeface="Cambria Math" panose="02040503050406030204" pitchFamily="18" charset="0"/>
                                    <a:ea typeface="Cambria Math" panose="02040503050406030204" pitchFamily="18" charset="0"/>
                                  </a:rPr>
                                  <m:t>0.3</m:t>
                                </m:r>
                              </m:e>
                              <m:e>
                                <m:r>
                                  <a:rPr lang="en-US" sz="4000" b="0" i="1" smtClean="0">
                                    <a:latin typeface="Cambria Math" panose="02040503050406030204" pitchFamily="18" charset="0"/>
                                    <a:ea typeface="Cambria Math" panose="02040503050406030204" pitchFamily="18" charset="0"/>
                                  </a:rPr>
                                  <m:t>−</m:t>
                                </m:r>
                                <m:r>
                                  <a:rPr lang="en-US" sz="4000" i="1">
                                    <a:latin typeface="Cambria Math" panose="02040503050406030204" pitchFamily="18" charset="0"/>
                                    <a:ea typeface="Cambria Math" panose="02040503050406030204" pitchFamily="18" charset="0"/>
                                  </a:rPr>
                                  <m:t>0.001</m:t>
                                </m:r>
                              </m:e>
                            </m:mr>
                            <m:mr>
                              <m:e>
                                <m:r>
                                  <a:rPr lang="en-US" sz="4000" b="0" i="1" smtClean="0">
                                    <a:latin typeface="Cambria Math" panose="02040503050406030204" pitchFamily="18" charset="0"/>
                                    <a:ea typeface="Cambria Math" panose="02040503050406030204" pitchFamily="18" charset="0"/>
                                  </a:rPr>
                                  <m:t>−1</m:t>
                                </m:r>
                              </m:e>
                              <m:e>
                                <m:r>
                                  <a:rPr lang="en-US" sz="4000" b="0" i="1" smtClean="0">
                                    <a:latin typeface="Cambria Math" panose="02040503050406030204" pitchFamily="18" charset="0"/>
                                    <a:ea typeface="Cambria Math" panose="02040503050406030204" pitchFamily="18" charset="0"/>
                                  </a:rPr>
                                  <m:t>0.3</m:t>
                                </m:r>
                              </m:e>
                            </m:mr>
                          </m:m>
                        </m:e>
                      </m:d>
                    </m:oMath>
                  </m:oMathPara>
                </a14:m>
                <a:endParaRPr lang="en-US" sz="4000" dirty="0"/>
              </a:p>
              <a:p>
                <a:endParaRPr lang="en-US" sz="4000" dirty="0"/>
              </a:p>
            </p:txBody>
          </p:sp>
        </mc:Choice>
        <mc:Fallback xmlns="">
          <p:sp>
            <p:nvSpPr>
              <p:cNvPr id="12" name="TextBox 11">
                <a:extLst>
                  <a:ext uri="{FF2B5EF4-FFF2-40B4-BE49-F238E27FC236}">
                    <a16:creationId xmlns:a16="http://schemas.microsoft.com/office/drawing/2014/main" id="{E19E9620-01DE-11B5-CC81-06223BE6DF9E}"/>
                  </a:ext>
                </a:extLst>
              </p:cNvPr>
              <p:cNvSpPr txBox="1">
                <a:spLocks noRot="1" noChangeAspect="1" noMove="1" noResize="1" noEditPoints="1" noAdjustHandles="1" noChangeArrowheads="1" noChangeShapeType="1" noTextEdit="1"/>
              </p:cNvSpPr>
              <p:nvPr/>
            </p:nvSpPr>
            <p:spPr>
              <a:xfrm>
                <a:off x="7869024" y="3043636"/>
                <a:ext cx="4427109" cy="1641988"/>
              </a:xfrm>
              <a:prstGeom prst="rect">
                <a:avLst/>
              </a:prstGeom>
              <a:blipFill>
                <a:blip r:embed="rId3"/>
                <a:stretch>
                  <a:fillRect l="-857" t="-763"/>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DE010326-CE0C-0F7F-6764-0F09A5C072C8}"/>
              </a:ext>
            </a:extLst>
          </p:cNvPr>
          <p:cNvPicPr>
            <a:picLocks noChangeAspect="1"/>
          </p:cNvPicPr>
          <p:nvPr/>
        </p:nvPicPr>
        <p:blipFill>
          <a:blip r:embed="rId4"/>
          <a:stretch>
            <a:fillRect/>
          </a:stretch>
        </p:blipFill>
        <p:spPr>
          <a:xfrm>
            <a:off x="1309311" y="0"/>
            <a:ext cx="6493213" cy="6858000"/>
          </a:xfrm>
          <a:prstGeom prst="rect">
            <a:avLst/>
          </a:prstGeom>
        </p:spPr>
      </p:pic>
    </p:spTree>
    <p:extLst>
      <p:ext uri="{BB962C8B-B14F-4D97-AF65-F5344CB8AC3E}">
        <p14:creationId xmlns:p14="http://schemas.microsoft.com/office/powerpoint/2010/main" val="14792033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C2873-CB96-7AD0-81B5-E0943A49300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09001D0-53E7-AD58-D3F7-EFEC6E608CAF}"/>
              </a:ext>
            </a:extLst>
          </p:cNvPr>
          <p:cNvPicPr>
            <a:picLocks noChangeAspect="1"/>
          </p:cNvPicPr>
          <p:nvPr/>
        </p:nvPicPr>
        <p:blipFill>
          <a:blip r:embed="rId2"/>
          <a:stretch>
            <a:fillRect/>
          </a:stretch>
        </p:blipFill>
        <p:spPr>
          <a:xfrm>
            <a:off x="2849393" y="0"/>
            <a:ext cx="6493213" cy="6858000"/>
          </a:xfrm>
          <a:prstGeom prst="rect">
            <a:avLst/>
          </a:prstGeom>
        </p:spPr>
      </p:pic>
      <p:sp>
        <p:nvSpPr>
          <p:cNvPr id="2" name="TextBox 1">
            <a:extLst>
              <a:ext uri="{FF2B5EF4-FFF2-40B4-BE49-F238E27FC236}">
                <a16:creationId xmlns:a16="http://schemas.microsoft.com/office/drawing/2014/main" id="{9AEEF5AF-28E6-C96D-51B2-E2EF6813F551}"/>
              </a:ext>
            </a:extLst>
          </p:cNvPr>
          <p:cNvSpPr txBox="1"/>
          <p:nvPr/>
        </p:nvSpPr>
        <p:spPr>
          <a:xfrm>
            <a:off x="6633275" y="4928460"/>
            <a:ext cx="2293749" cy="1477328"/>
          </a:xfrm>
          <a:prstGeom prst="rect">
            <a:avLst/>
          </a:prstGeom>
          <a:noFill/>
        </p:spPr>
        <p:txBody>
          <a:bodyPr wrap="square" rtlCol="0">
            <a:spAutoFit/>
          </a:bodyPr>
          <a:lstStyle/>
          <a:p>
            <a:r>
              <a:rPr lang="en-US" dirty="0">
                <a:solidFill>
                  <a:schemeClr val="bg1"/>
                </a:solidFill>
              </a:rPr>
              <a:t>Different parameter combinations imply different patterns</a:t>
            </a:r>
          </a:p>
        </p:txBody>
      </p:sp>
      <p:sp>
        <p:nvSpPr>
          <p:cNvPr id="3" name="TextBox 2">
            <a:extLst>
              <a:ext uri="{FF2B5EF4-FFF2-40B4-BE49-F238E27FC236}">
                <a16:creationId xmlns:a16="http://schemas.microsoft.com/office/drawing/2014/main" id="{D60642BB-C3B8-9DF3-6074-CD86D240E82D}"/>
              </a:ext>
            </a:extLst>
          </p:cNvPr>
          <p:cNvSpPr txBox="1"/>
          <p:nvPr/>
        </p:nvSpPr>
        <p:spPr>
          <a:xfrm>
            <a:off x="9782827" y="5373666"/>
            <a:ext cx="2192055" cy="923330"/>
          </a:xfrm>
          <a:prstGeom prst="rect">
            <a:avLst/>
          </a:prstGeom>
          <a:solidFill>
            <a:schemeClr val="tx2">
              <a:lumMod val="50000"/>
            </a:schemeClr>
          </a:solidFill>
        </p:spPr>
        <p:txBody>
          <a:bodyPr wrap="square" rtlCol="0">
            <a:spAutoFit/>
          </a:bodyPr>
          <a:lstStyle/>
          <a:p>
            <a:r>
              <a:rPr lang="en-US" dirty="0">
                <a:solidFill>
                  <a:srgbClr val="FFFF00"/>
                </a:solidFill>
              </a:rPr>
              <a:t>We will fit some of these in the tutorial</a:t>
            </a:r>
          </a:p>
        </p:txBody>
      </p:sp>
    </p:spTree>
    <p:extLst>
      <p:ext uri="{BB962C8B-B14F-4D97-AF65-F5344CB8AC3E}">
        <p14:creationId xmlns:p14="http://schemas.microsoft.com/office/powerpoint/2010/main" val="737874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8EF3A380-DBA3-DAB6-DE90-A74CF4731128}"/>
              </a:ext>
            </a:extLst>
          </p:cNvPr>
          <p:cNvSpPr>
            <a:spLocks/>
          </p:cNvSpPr>
          <p:nvPr/>
        </p:nvSpPr>
        <p:spPr>
          <a:xfrm>
            <a:off x="419725" y="185647"/>
            <a:ext cx="11302583" cy="6376518"/>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101DE197-C333-33FD-6702-1E4DB84CE483}"/>
                  </a:ext>
                </a:extLst>
              </p:cNvPr>
              <p:cNvSpPr txBox="1"/>
              <p:nvPr/>
            </p:nvSpPr>
            <p:spPr>
              <a:xfrm>
                <a:off x="3303211" y="614599"/>
                <a:ext cx="5799601"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𝑑𝑦</m:t>
                      </m:r>
                      <m:r>
                        <a:rPr lang="en-US" sz="3200" b="0" i="1" smtClean="0">
                          <a:latin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𝛼</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𝑦</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𝑡</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𝜃</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𝑡</m:t>
                          </m:r>
                          <m:r>
                            <a:rPr lang="en-US" sz="3200" b="0" i="1" smtClean="0">
                              <a:latin typeface="Cambria Math" panose="02040503050406030204" pitchFamily="18" charset="0"/>
                              <a:ea typeface="Cambria Math" panose="02040503050406030204" pitchFamily="18" charset="0"/>
                            </a:rPr>
                            <m:t>)</m:t>
                          </m:r>
                        </m:e>
                      </m:d>
                      <m:r>
                        <a:rPr lang="en-US" sz="3200" b="0" i="1" smtClean="0">
                          <a:latin typeface="Cambria Math" panose="02040503050406030204" pitchFamily="18" charset="0"/>
                          <a:ea typeface="Cambria Math" panose="02040503050406030204" pitchFamily="18" charset="0"/>
                        </a:rPr>
                        <m:t>𝑑𝑡</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𝜎</m:t>
                      </m:r>
                      <m:r>
                        <a:rPr lang="en-US" sz="3200" b="0" i="1" smtClean="0">
                          <a:latin typeface="Cambria Math" panose="02040503050406030204" pitchFamily="18" charset="0"/>
                          <a:ea typeface="Cambria Math" panose="02040503050406030204" pitchFamily="18" charset="0"/>
                        </a:rPr>
                        <m:t>𝑑𝑊</m:t>
                      </m:r>
                    </m:oMath>
                  </m:oMathPara>
                </a14:m>
                <a:endParaRPr lang="en-US" sz="3200" dirty="0"/>
              </a:p>
            </p:txBody>
          </p:sp>
        </mc:Choice>
        <mc:Fallback xmlns="">
          <p:sp>
            <p:nvSpPr>
              <p:cNvPr id="43" name="TextBox 42">
                <a:extLst>
                  <a:ext uri="{FF2B5EF4-FFF2-40B4-BE49-F238E27FC236}">
                    <a16:creationId xmlns:a16="http://schemas.microsoft.com/office/drawing/2014/main" id="{101DE197-C333-33FD-6702-1E4DB84CE483}"/>
                  </a:ext>
                </a:extLst>
              </p:cNvPr>
              <p:cNvSpPr txBox="1">
                <a:spLocks noRot="1" noChangeAspect="1" noMove="1" noResize="1" noEditPoints="1" noAdjustHandles="1" noChangeArrowheads="1" noChangeShapeType="1" noTextEdit="1"/>
              </p:cNvSpPr>
              <p:nvPr/>
            </p:nvSpPr>
            <p:spPr>
              <a:xfrm>
                <a:off x="3303211" y="614599"/>
                <a:ext cx="5799601" cy="492443"/>
              </a:xfrm>
              <a:prstGeom prst="rect">
                <a:avLst/>
              </a:prstGeom>
              <a:blipFill>
                <a:blip r:embed="rId2"/>
                <a:stretch>
                  <a:fillRect l="-1751" r="-656" b="-35000"/>
                </a:stretch>
              </a:blipFill>
            </p:spPr>
            <p:txBody>
              <a:bodyPr/>
              <a:lstStyle/>
              <a:p>
                <a:r>
                  <a:rPr lang="en-US">
                    <a:noFill/>
                  </a:rPr>
                  <a:t> </a:t>
                </a:r>
              </a:p>
            </p:txBody>
          </p:sp>
        </mc:Fallback>
      </mc:AlternateContent>
      <p:sp>
        <p:nvSpPr>
          <p:cNvPr id="44" name="TextBox 43">
            <a:extLst>
              <a:ext uri="{FF2B5EF4-FFF2-40B4-BE49-F238E27FC236}">
                <a16:creationId xmlns:a16="http://schemas.microsoft.com/office/drawing/2014/main" id="{5AAC8034-D22B-4936-1F57-9C847434B7FF}"/>
              </a:ext>
            </a:extLst>
          </p:cNvPr>
          <p:cNvSpPr txBox="1"/>
          <p:nvPr/>
        </p:nvSpPr>
        <p:spPr>
          <a:xfrm>
            <a:off x="2254098" y="2126084"/>
            <a:ext cx="320922" cy="369332"/>
          </a:xfrm>
          <a:prstGeom prst="rect">
            <a:avLst/>
          </a:prstGeom>
          <a:noFill/>
        </p:spPr>
        <p:txBody>
          <a:bodyPr wrap="none" rtlCol="0">
            <a:spAutoFit/>
          </a:bodyPr>
          <a:lstStyle/>
          <a:p>
            <a:r>
              <a:rPr lang="en-US" dirty="0"/>
              <a:t>?</a:t>
            </a:r>
          </a:p>
        </p:txBody>
      </p:sp>
      <p:sp>
        <p:nvSpPr>
          <p:cNvPr id="45" name="TextBox 44">
            <a:extLst>
              <a:ext uri="{FF2B5EF4-FFF2-40B4-BE49-F238E27FC236}">
                <a16:creationId xmlns:a16="http://schemas.microsoft.com/office/drawing/2014/main" id="{D9ABC29B-3789-6FA4-D59D-416A9313B519}"/>
              </a:ext>
            </a:extLst>
          </p:cNvPr>
          <p:cNvSpPr txBox="1"/>
          <p:nvPr/>
        </p:nvSpPr>
        <p:spPr>
          <a:xfrm>
            <a:off x="5159685" y="2420437"/>
            <a:ext cx="320922" cy="369332"/>
          </a:xfrm>
          <a:prstGeom prst="rect">
            <a:avLst/>
          </a:prstGeom>
          <a:noFill/>
        </p:spPr>
        <p:txBody>
          <a:bodyPr wrap="none" rtlCol="0">
            <a:spAutoFit/>
          </a:bodyPr>
          <a:lstStyle/>
          <a:p>
            <a:r>
              <a:rPr lang="en-US" dirty="0"/>
              <a:t>?</a:t>
            </a:r>
          </a:p>
        </p:txBody>
      </p:sp>
      <p:sp>
        <p:nvSpPr>
          <p:cNvPr id="46" name="TextBox 45">
            <a:extLst>
              <a:ext uri="{FF2B5EF4-FFF2-40B4-BE49-F238E27FC236}">
                <a16:creationId xmlns:a16="http://schemas.microsoft.com/office/drawing/2014/main" id="{3693E34B-ABCB-37C5-8F89-DBF00F08EA9E}"/>
              </a:ext>
            </a:extLst>
          </p:cNvPr>
          <p:cNvSpPr txBox="1"/>
          <p:nvPr/>
        </p:nvSpPr>
        <p:spPr>
          <a:xfrm>
            <a:off x="7455107" y="1753850"/>
            <a:ext cx="320922" cy="369332"/>
          </a:xfrm>
          <a:prstGeom prst="rect">
            <a:avLst/>
          </a:prstGeom>
          <a:noFill/>
        </p:spPr>
        <p:txBody>
          <a:bodyPr wrap="none" rtlCol="0">
            <a:spAutoFit/>
          </a:bodyPr>
          <a:lstStyle/>
          <a:p>
            <a:r>
              <a:rPr lang="en-US" dirty="0"/>
              <a:t>?</a:t>
            </a:r>
          </a:p>
        </p:txBody>
      </p:sp>
      <p:cxnSp>
        <p:nvCxnSpPr>
          <p:cNvPr id="47" name="Curved Connector 46">
            <a:extLst>
              <a:ext uri="{FF2B5EF4-FFF2-40B4-BE49-F238E27FC236}">
                <a16:creationId xmlns:a16="http://schemas.microsoft.com/office/drawing/2014/main" id="{3814933D-91B9-9740-8BFB-DF625E64A03B}"/>
              </a:ext>
            </a:extLst>
          </p:cNvPr>
          <p:cNvCxnSpPr>
            <a:cxnSpLocks/>
            <a:stCxn id="52" idx="4"/>
            <a:endCxn id="44" idx="1"/>
          </p:cNvCxnSpPr>
          <p:nvPr/>
        </p:nvCxnSpPr>
        <p:spPr>
          <a:xfrm rot="5400000">
            <a:off x="3007131" y="482268"/>
            <a:ext cx="1075449" cy="2581514"/>
          </a:xfrm>
          <a:prstGeom prst="curvedConnector4">
            <a:avLst>
              <a:gd name="adj1" fmla="val 41414"/>
              <a:gd name="adj2" fmla="val 10885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urved Connector 47">
            <a:extLst>
              <a:ext uri="{FF2B5EF4-FFF2-40B4-BE49-F238E27FC236}">
                <a16:creationId xmlns:a16="http://schemas.microsoft.com/office/drawing/2014/main" id="{7F94E0D4-FF9B-B310-265A-49585DDB289F}"/>
              </a:ext>
            </a:extLst>
          </p:cNvPr>
          <p:cNvCxnSpPr>
            <a:cxnSpLocks/>
            <a:endCxn id="45" idx="1"/>
          </p:cNvCxnSpPr>
          <p:nvPr/>
        </p:nvCxnSpPr>
        <p:spPr>
          <a:xfrm rot="5400000">
            <a:off x="5137261" y="1146690"/>
            <a:ext cx="1480837" cy="1435988"/>
          </a:xfrm>
          <a:prstGeom prst="curvedConnector4">
            <a:avLst>
              <a:gd name="adj1" fmla="val 43765"/>
              <a:gd name="adj2" fmla="val 115919"/>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urved Connector 48">
            <a:extLst>
              <a:ext uri="{FF2B5EF4-FFF2-40B4-BE49-F238E27FC236}">
                <a16:creationId xmlns:a16="http://schemas.microsoft.com/office/drawing/2014/main" id="{CC283E28-B6E2-1844-6B9F-5966FFF262F5}"/>
              </a:ext>
            </a:extLst>
          </p:cNvPr>
          <p:cNvCxnSpPr>
            <a:cxnSpLocks/>
            <a:endCxn id="46" idx="1"/>
          </p:cNvCxnSpPr>
          <p:nvPr/>
        </p:nvCxnSpPr>
        <p:spPr>
          <a:xfrm rot="5400000">
            <a:off x="7420239" y="1159132"/>
            <a:ext cx="814253" cy="744515"/>
          </a:xfrm>
          <a:prstGeom prst="curvedConnector4">
            <a:avLst>
              <a:gd name="adj1" fmla="val 38660"/>
              <a:gd name="adj2" fmla="val 13070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928053C0-68A5-3665-A855-DBA3674A1087}"/>
              </a:ext>
            </a:extLst>
          </p:cNvPr>
          <p:cNvSpPr txBox="1"/>
          <p:nvPr/>
        </p:nvSpPr>
        <p:spPr>
          <a:xfrm>
            <a:off x="5159685" y="185647"/>
            <a:ext cx="1959191" cy="369332"/>
          </a:xfrm>
          <a:prstGeom prst="rect">
            <a:avLst/>
          </a:prstGeom>
          <a:noFill/>
        </p:spPr>
        <p:txBody>
          <a:bodyPr wrap="none" rtlCol="0">
            <a:spAutoFit/>
          </a:bodyPr>
          <a:lstStyle/>
          <a:p>
            <a:r>
              <a:rPr lang="en-US" dirty="0"/>
              <a:t>Univariate Case</a:t>
            </a:r>
          </a:p>
        </p:txBody>
      </p:sp>
      <p:sp>
        <p:nvSpPr>
          <p:cNvPr id="52" name="Oval 51">
            <a:extLst>
              <a:ext uri="{FF2B5EF4-FFF2-40B4-BE49-F238E27FC236}">
                <a16:creationId xmlns:a16="http://schemas.microsoft.com/office/drawing/2014/main" id="{8F13142B-F7ED-92E5-D1AF-AB85AD4408F7}"/>
              </a:ext>
            </a:extLst>
          </p:cNvPr>
          <p:cNvSpPr/>
          <p:nvPr/>
        </p:nvSpPr>
        <p:spPr>
          <a:xfrm>
            <a:off x="4551369" y="554979"/>
            <a:ext cx="568486"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02197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ure 1">
            <a:extLst>
              <a:ext uri="{FF2B5EF4-FFF2-40B4-BE49-F238E27FC236}">
                <a16:creationId xmlns:a16="http://schemas.microsoft.com/office/drawing/2014/main" id="{14EBCE5D-8317-FFEB-7097-A168BF1F4C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151" y="0"/>
            <a:ext cx="401796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5CB52E0-D101-C66F-75EA-820049CA631D}"/>
              </a:ext>
            </a:extLst>
          </p:cNvPr>
          <p:cNvPicPr>
            <a:picLocks noChangeAspect="1"/>
          </p:cNvPicPr>
          <p:nvPr/>
        </p:nvPicPr>
        <p:blipFill>
          <a:blip r:embed="rId3"/>
          <a:srcRect b="51870"/>
          <a:stretch>
            <a:fillRect/>
          </a:stretch>
        </p:blipFill>
        <p:spPr>
          <a:xfrm>
            <a:off x="4788596" y="690390"/>
            <a:ext cx="6622615" cy="3317938"/>
          </a:xfrm>
          <a:prstGeom prst="rect">
            <a:avLst/>
          </a:prstGeom>
        </p:spPr>
      </p:pic>
      <p:pic>
        <p:nvPicPr>
          <p:cNvPr id="1028" name="Picture 4" descr="figure 8">
            <a:extLst>
              <a:ext uri="{FF2B5EF4-FFF2-40B4-BE49-F238E27FC236}">
                <a16:creationId xmlns:a16="http://schemas.microsoft.com/office/drawing/2014/main" id="{FC8EECF0-9E64-0ED5-C7DC-B55B091BFF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596" y="3856708"/>
            <a:ext cx="3478582" cy="30012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62732B6-973B-DB5F-2DF4-B5DF54F76AD0}"/>
              </a:ext>
            </a:extLst>
          </p:cNvPr>
          <p:cNvSpPr txBox="1"/>
          <p:nvPr/>
        </p:nvSpPr>
        <p:spPr>
          <a:xfrm>
            <a:off x="8841024" y="6259720"/>
            <a:ext cx="3105337" cy="369332"/>
          </a:xfrm>
          <a:prstGeom prst="rect">
            <a:avLst/>
          </a:prstGeom>
          <a:noFill/>
        </p:spPr>
        <p:txBody>
          <a:bodyPr wrap="none" rtlCol="0">
            <a:spAutoFit/>
          </a:bodyPr>
          <a:lstStyle/>
          <a:p>
            <a:r>
              <a:rPr lang="en-US" dirty="0"/>
              <a:t>Monteiro &amp; Nogueira 2011</a:t>
            </a:r>
          </a:p>
        </p:txBody>
      </p:sp>
      <p:sp>
        <p:nvSpPr>
          <p:cNvPr id="2" name="TextBox 1">
            <a:extLst>
              <a:ext uri="{FF2B5EF4-FFF2-40B4-BE49-F238E27FC236}">
                <a16:creationId xmlns:a16="http://schemas.microsoft.com/office/drawing/2014/main" id="{C0018FDE-19F1-DEF3-EDAC-705B585CF817}"/>
              </a:ext>
            </a:extLst>
          </p:cNvPr>
          <p:cNvSpPr txBox="1"/>
          <p:nvPr/>
        </p:nvSpPr>
        <p:spPr>
          <a:xfrm>
            <a:off x="4984199" y="228948"/>
            <a:ext cx="6962162" cy="369332"/>
          </a:xfrm>
          <a:prstGeom prst="rect">
            <a:avLst/>
          </a:prstGeom>
          <a:noFill/>
        </p:spPr>
        <p:txBody>
          <a:bodyPr wrap="none" rtlCol="0">
            <a:spAutoFit/>
          </a:bodyPr>
          <a:lstStyle/>
          <a:p>
            <a:r>
              <a:rPr lang="en-US" dirty="0"/>
              <a:t>Multivariate approaches also can be fit into multiple regimes</a:t>
            </a:r>
          </a:p>
        </p:txBody>
      </p:sp>
    </p:spTree>
    <p:extLst>
      <p:ext uri="{BB962C8B-B14F-4D97-AF65-F5344CB8AC3E}">
        <p14:creationId xmlns:p14="http://schemas.microsoft.com/office/powerpoint/2010/main" val="5323718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9300982-6D17-4B9E-7BDF-D5AD3B25B2D6}"/>
              </a:ext>
            </a:extLst>
          </p:cNvPr>
          <p:cNvGraphicFramePr>
            <a:graphicFrameLocks noGrp="1"/>
          </p:cNvGraphicFramePr>
          <p:nvPr>
            <p:extLst>
              <p:ext uri="{D42A27DB-BD31-4B8C-83A1-F6EECF244321}">
                <p14:modId xmlns:p14="http://schemas.microsoft.com/office/powerpoint/2010/main" val="2009045870"/>
              </p:ext>
            </p:extLst>
          </p:nvPr>
        </p:nvGraphicFramePr>
        <p:xfrm>
          <a:off x="1397684" y="390749"/>
          <a:ext cx="9624541" cy="6076501"/>
        </p:xfrm>
        <a:graphic>
          <a:graphicData uri="http://schemas.openxmlformats.org/drawingml/2006/table">
            <a:tbl>
              <a:tblPr firstRow="1" bandRow="1">
                <a:tableStyleId>{5C22544A-7EE6-4342-B048-85BDC9FD1C3A}</a:tableStyleId>
              </a:tblPr>
              <a:tblGrid>
                <a:gridCol w="3205489">
                  <a:extLst>
                    <a:ext uri="{9D8B030D-6E8A-4147-A177-3AD203B41FA5}">
                      <a16:colId xmlns:a16="http://schemas.microsoft.com/office/drawing/2014/main" val="2557912825"/>
                    </a:ext>
                  </a:extLst>
                </a:gridCol>
                <a:gridCol w="1204503">
                  <a:extLst>
                    <a:ext uri="{9D8B030D-6E8A-4147-A177-3AD203B41FA5}">
                      <a16:colId xmlns:a16="http://schemas.microsoft.com/office/drawing/2014/main" val="866815449"/>
                    </a:ext>
                  </a:extLst>
                </a:gridCol>
                <a:gridCol w="1482810">
                  <a:extLst>
                    <a:ext uri="{9D8B030D-6E8A-4147-A177-3AD203B41FA5}">
                      <a16:colId xmlns:a16="http://schemas.microsoft.com/office/drawing/2014/main" val="445063531"/>
                    </a:ext>
                  </a:extLst>
                </a:gridCol>
                <a:gridCol w="1798839">
                  <a:extLst>
                    <a:ext uri="{9D8B030D-6E8A-4147-A177-3AD203B41FA5}">
                      <a16:colId xmlns:a16="http://schemas.microsoft.com/office/drawing/2014/main" val="2558231221"/>
                    </a:ext>
                  </a:extLst>
                </a:gridCol>
                <a:gridCol w="1932900">
                  <a:extLst>
                    <a:ext uri="{9D8B030D-6E8A-4147-A177-3AD203B41FA5}">
                      <a16:colId xmlns:a16="http://schemas.microsoft.com/office/drawing/2014/main" val="584768250"/>
                    </a:ext>
                  </a:extLst>
                </a:gridCol>
              </a:tblGrid>
              <a:tr h="1001060">
                <a:tc>
                  <a:txBody>
                    <a:bodyPr/>
                    <a:lstStyle/>
                    <a:p>
                      <a:r>
                        <a:rPr lang="en-US" dirty="0"/>
                        <a:t>Package</a:t>
                      </a:r>
                    </a:p>
                  </a:txBody>
                  <a:tcPr/>
                </a:tc>
                <a:tc>
                  <a:txBody>
                    <a:bodyPr/>
                    <a:lstStyle/>
                    <a:p>
                      <a:r>
                        <a:rPr lang="en-US" dirty="0"/>
                        <a:t>Discrete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lt1"/>
                          </a:solidFill>
                          <a:effectLst/>
                          <a:latin typeface="+mn-lt"/>
                          <a:ea typeface="+mn-ea"/>
                          <a:cs typeface="+mn-cs"/>
                        </a:rPr>
                        <a:t>Continuous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lt1"/>
                          </a:solidFill>
                          <a:effectLst/>
                          <a:latin typeface="+mn-lt"/>
                          <a:ea typeface="+mn-ea"/>
                          <a:cs typeface="+mn-cs"/>
                        </a:rPr>
                        <a:t>fixed</a:t>
                      </a:r>
                      <a:endParaRPr lang="en-US" sz="1800" b="1" kern="1200" dirty="0">
                        <a:solidFill>
                          <a:schemeClr val="lt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lt1"/>
                          </a:solidFill>
                          <a:effectLst/>
                          <a:latin typeface="+mn-lt"/>
                          <a:ea typeface="+mn-ea"/>
                          <a:cs typeface="+mn-cs"/>
                        </a:rPr>
                        <a:t>Continuous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lt1"/>
                          </a:solidFill>
                          <a:effectLst/>
                          <a:latin typeface="+mn-lt"/>
                          <a:ea typeface="+mn-ea"/>
                          <a:cs typeface="+mn-cs"/>
                        </a:rPr>
                        <a:t>random</a:t>
                      </a:r>
                      <a:endParaRPr lang="en-US" sz="1800" b="1" kern="1200" dirty="0">
                        <a:solidFill>
                          <a:schemeClr val="lt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Regime detection</a:t>
                      </a:r>
                    </a:p>
                  </a:txBody>
                  <a:tcPr/>
                </a:tc>
                <a:extLst>
                  <a:ext uri="{0D108BD9-81ED-4DB2-BD59-A6C34878D82A}">
                    <a16:rowId xmlns:a16="http://schemas.microsoft.com/office/drawing/2014/main" val="730524609"/>
                  </a:ext>
                </a:extLst>
              </a:tr>
              <a:tr h="592117">
                <a:tc>
                  <a:txBody>
                    <a:bodyPr/>
                    <a:lstStyle/>
                    <a:p>
                      <a:r>
                        <a:rPr lang="en-US" sz="1800" i="1" kern="1200" dirty="0">
                          <a:solidFill>
                            <a:schemeClr val="dk1"/>
                          </a:solidFill>
                          <a:effectLst/>
                          <a:latin typeface="+mn-lt"/>
                          <a:ea typeface="+mn-ea"/>
                          <a:cs typeface="+mn-cs"/>
                        </a:rPr>
                        <a:t>L1OU</a:t>
                      </a:r>
                      <a:r>
                        <a:rPr lang="en-US" sz="1800" i="0" kern="1200" dirty="0">
                          <a:solidFill>
                            <a:schemeClr val="dk1"/>
                          </a:solidFill>
                          <a:effectLst/>
                          <a:latin typeface="+mn-lt"/>
                          <a:ea typeface="+mn-ea"/>
                          <a:cs typeface="+mn-cs"/>
                        </a:rPr>
                        <a:t> </a:t>
                      </a:r>
                      <a:r>
                        <a:rPr lang="en-US" sz="1800" i="1" kern="1200" dirty="0">
                          <a:solidFill>
                            <a:schemeClr val="dk1"/>
                          </a:solidFill>
                          <a:effectLst/>
                          <a:latin typeface="+mn-lt"/>
                          <a:ea typeface="+mn-ea"/>
                          <a:cs typeface="+mn-cs"/>
                        </a:rPr>
                        <a:t>(</a:t>
                      </a:r>
                      <a:r>
                        <a:rPr lang="en-US" sz="1800" i="1" kern="1200" dirty="0" err="1">
                          <a:solidFill>
                            <a:schemeClr val="dk1"/>
                          </a:solidFill>
                          <a:effectLst/>
                          <a:latin typeface="+mn-lt"/>
                          <a:ea typeface="+mn-ea"/>
                          <a:cs typeface="+mn-cs"/>
                        </a:rPr>
                        <a:t>Khabbazian</a:t>
                      </a:r>
                      <a:r>
                        <a:rPr lang="en-US" sz="1800" i="1" kern="1200" dirty="0">
                          <a:solidFill>
                            <a:schemeClr val="dk1"/>
                          </a:solidFill>
                          <a:effectLst/>
                          <a:latin typeface="+mn-lt"/>
                          <a:ea typeface="+mn-ea"/>
                          <a:cs typeface="+mn-cs"/>
                        </a:rPr>
                        <a:t> et al., 2016)</a:t>
                      </a:r>
                      <a:endParaRPr lang="en-US" sz="1800" kern="1200" dirty="0">
                        <a:solidFill>
                          <a:schemeClr val="dk1"/>
                        </a:solidFill>
                        <a:effectLst/>
                        <a:latin typeface="+mn-lt"/>
                        <a:ea typeface="+mn-ea"/>
                        <a:cs typeface="+mn-cs"/>
                      </a:endParaRPr>
                    </a:p>
                  </a:txBody>
                  <a:tcPr/>
                </a:tc>
                <a:tc>
                  <a:txBody>
                    <a:bodyPr/>
                    <a:lstStyle/>
                    <a:p>
                      <a:pPr algn="ctr"/>
                      <a:r>
                        <a:rPr lang="en-US" dirty="0"/>
                        <a:t>X</a:t>
                      </a:r>
                    </a:p>
                  </a:txBody>
                  <a:tcPr/>
                </a:tc>
                <a:tc>
                  <a:txBody>
                    <a:bodyPr/>
                    <a:lstStyle/>
                    <a:p>
                      <a:pPr algn="ctr"/>
                      <a:endParaRPr lang="en-US"/>
                    </a:p>
                  </a:txBody>
                  <a:tcPr/>
                </a:tc>
                <a:tc>
                  <a:txBody>
                    <a:bodyPr/>
                    <a:lstStyle/>
                    <a:p>
                      <a:pPr algn="ctr"/>
                      <a:endParaRPr lang="en-US"/>
                    </a:p>
                  </a:txBody>
                  <a:tcPr/>
                </a:tc>
                <a:tc>
                  <a:txBody>
                    <a:bodyPr/>
                    <a:lstStyle/>
                    <a:p>
                      <a:pPr algn="ctr"/>
                      <a:r>
                        <a:rPr lang="en-US" dirty="0"/>
                        <a:t>X</a:t>
                      </a:r>
                    </a:p>
                  </a:txBody>
                  <a:tcPr/>
                </a:tc>
                <a:extLst>
                  <a:ext uri="{0D108BD9-81ED-4DB2-BD59-A6C34878D82A}">
                    <a16:rowId xmlns:a16="http://schemas.microsoft.com/office/drawing/2014/main" val="1646583518"/>
                  </a:ext>
                </a:extLst>
              </a:tr>
              <a:tr h="592117">
                <a:tc>
                  <a:txBody>
                    <a:bodyPr/>
                    <a:lstStyle/>
                    <a:p>
                      <a:r>
                        <a:rPr lang="en-US" sz="1800" i="1" kern="1200" dirty="0">
                          <a:solidFill>
                            <a:schemeClr val="dk1"/>
                          </a:solidFill>
                          <a:effectLst/>
                          <a:latin typeface="+mn-lt"/>
                          <a:ea typeface="+mn-ea"/>
                          <a:cs typeface="+mn-cs"/>
                        </a:rPr>
                        <a:t>MVMORPH</a:t>
                      </a:r>
                      <a:r>
                        <a:rPr lang="en-US" sz="1800" i="0" kern="1200" dirty="0">
                          <a:solidFill>
                            <a:schemeClr val="dk1"/>
                          </a:solidFill>
                          <a:effectLst/>
                          <a:latin typeface="+mn-lt"/>
                          <a:ea typeface="+mn-ea"/>
                          <a:cs typeface="+mn-cs"/>
                        </a:rPr>
                        <a:t> </a:t>
                      </a:r>
                      <a:r>
                        <a:rPr lang="en-US" sz="1800" i="1" kern="1200" dirty="0">
                          <a:solidFill>
                            <a:schemeClr val="dk1"/>
                          </a:solidFill>
                          <a:effectLst/>
                          <a:latin typeface="+mn-lt"/>
                          <a:ea typeface="+mn-ea"/>
                          <a:cs typeface="+mn-cs"/>
                        </a:rPr>
                        <a:t>(Clavel et al., 2015)</a:t>
                      </a:r>
                      <a:endParaRPr lang="en-US" sz="1800" kern="1200" dirty="0">
                        <a:solidFill>
                          <a:schemeClr val="dk1"/>
                        </a:solidFill>
                        <a:effectLst/>
                        <a:latin typeface="+mn-lt"/>
                        <a:ea typeface="+mn-ea"/>
                        <a:cs typeface="+mn-cs"/>
                      </a:endParaRPr>
                    </a:p>
                  </a:txBody>
                  <a:tcPr/>
                </a:tc>
                <a:tc>
                  <a:txBody>
                    <a:bodyPr/>
                    <a:lstStyle/>
                    <a:p>
                      <a:pPr algn="ctr"/>
                      <a:r>
                        <a:rPr lang="en-US" dirty="0"/>
                        <a:t>X</a:t>
                      </a:r>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992363067"/>
                  </a:ext>
                </a:extLst>
              </a:tr>
              <a:tr h="592117">
                <a:tc>
                  <a:txBody>
                    <a:bodyPr/>
                    <a:lstStyle/>
                    <a:p>
                      <a:r>
                        <a:rPr lang="en-US" sz="1800" i="1" kern="1200" dirty="0">
                          <a:solidFill>
                            <a:schemeClr val="dk1"/>
                          </a:solidFill>
                          <a:effectLst/>
                          <a:latin typeface="+mn-lt"/>
                          <a:ea typeface="+mn-ea"/>
                          <a:cs typeface="+mn-cs"/>
                        </a:rPr>
                        <a:t>bayou</a:t>
                      </a:r>
                      <a:r>
                        <a:rPr lang="en-US" sz="1800" i="0" kern="1200" dirty="0">
                          <a:solidFill>
                            <a:schemeClr val="dk1"/>
                          </a:solidFill>
                          <a:effectLst/>
                          <a:latin typeface="+mn-lt"/>
                          <a:ea typeface="+mn-ea"/>
                          <a:cs typeface="+mn-cs"/>
                        </a:rPr>
                        <a:t> </a:t>
                      </a:r>
                      <a:r>
                        <a:rPr lang="en-US" sz="1800" i="1" kern="1200" dirty="0">
                          <a:solidFill>
                            <a:schemeClr val="dk1"/>
                          </a:solidFill>
                          <a:effectLst/>
                          <a:latin typeface="+mn-lt"/>
                          <a:ea typeface="+mn-ea"/>
                          <a:cs typeface="+mn-cs"/>
                        </a:rPr>
                        <a:t>(Uyeda &amp; Harmon, 2014)</a:t>
                      </a:r>
                      <a:endParaRPr lang="en-US" sz="1800" kern="1200" dirty="0">
                        <a:solidFill>
                          <a:schemeClr val="dk1"/>
                        </a:solidFill>
                        <a:effectLst/>
                        <a:latin typeface="+mn-lt"/>
                        <a:ea typeface="+mn-ea"/>
                        <a:cs typeface="+mn-cs"/>
                      </a:endParaRPr>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2694625156"/>
                  </a:ext>
                </a:extLst>
              </a:tr>
              <a:tr h="536939">
                <a:tc>
                  <a:txBody>
                    <a:bodyPr/>
                    <a:lstStyle/>
                    <a:p>
                      <a:r>
                        <a:rPr lang="en-US" sz="1800" i="1" kern="1200" dirty="0">
                          <a:solidFill>
                            <a:schemeClr val="dk1"/>
                          </a:solidFill>
                          <a:effectLst/>
                          <a:latin typeface="+mn-lt"/>
                          <a:ea typeface="+mn-ea"/>
                          <a:cs typeface="+mn-cs"/>
                        </a:rPr>
                        <a:t>OUCH</a:t>
                      </a:r>
                      <a:r>
                        <a:rPr lang="en-US" sz="1800" i="0" kern="1200" dirty="0">
                          <a:solidFill>
                            <a:schemeClr val="dk1"/>
                          </a:solidFill>
                          <a:effectLst/>
                          <a:latin typeface="+mn-lt"/>
                          <a:ea typeface="+mn-ea"/>
                          <a:cs typeface="+mn-cs"/>
                        </a:rPr>
                        <a:t> </a:t>
                      </a:r>
                      <a:r>
                        <a:rPr lang="en-US" sz="1800" i="1" kern="1200" dirty="0">
                          <a:solidFill>
                            <a:schemeClr val="dk1"/>
                          </a:solidFill>
                          <a:effectLst/>
                          <a:latin typeface="+mn-lt"/>
                          <a:ea typeface="+mn-ea"/>
                          <a:cs typeface="+mn-cs"/>
                        </a:rPr>
                        <a:t>(Butler &amp; King, 2004)</a:t>
                      </a:r>
                      <a:endParaRPr lang="en-US" sz="1800" kern="1200" dirty="0">
                        <a:solidFill>
                          <a:schemeClr val="dk1"/>
                        </a:solidFill>
                        <a:effectLst/>
                        <a:latin typeface="+mn-lt"/>
                        <a:ea typeface="+mn-ea"/>
                        <a:cs typeface="+mn-cs"/>
                      </a:endParaRPr>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841278887"/>
                  </a:ext>
                </a:extLst>
              </a:tr>
              <a:tr h="592117">
                <a:tc>
                  <a:txBody>
                    <a:bodyPr/>
                    <a:lstStyle/>
                    <a:p>
                      <a:r>
                        <a:rPr lang="en-US" sz="1800" i="1" kern="1200" dirty="0">
                          <a:solidFill>
                            <a:schemeClr val="dk1"/>
                          </a:solidFill>
                          <a:effectLst/>
                          <a:latin typeface="+mn-lt"/>
                          <a:ea typeface="+mn-ea"/>
                          <a:cs typeface="+mn-cs"/>
                        </a:rPr>
                        <a:t>PHYLOGENETICEM</a:t>
                      </a:r>
                      <a:r>
                        <a:rPr lang="en-US" sz="1800" i="0" kern="1200" dirty="0">
                          <a:solidFill>
                            <a:schemeClr val="dk1"/>
                          </a:solidFill>
                          <a:effectLst/>
                          <a:latin typeface="+mn-lt"/>
                          <a:ea typeface="+mn-ea"/>
                          <a:cs typeface="+mn-cs"/>
                        </a:rPr>
                        <a:t> </a:t>
                      </a:r>
                      <a:r>
                        <a:rPr lang="en-US" sz="1800" i="1" kern="1200" dirty="0">
                          <a:solidFill>
                            <a:schemeClr val="dk1"/>
                          </a:solidFill>
                          <a:effectLst/>
                          <a:latin typeface="+mn-lt"/>
                          <a:ea typeface="+mn-ea"/>
                          <a:cs typeface="+mn-cs"/>
                        </a:rPr>
                        <a:t>(Bastide et al., 2017)</a:t>
                      </a:r>
                      <a:endParaRPr lang="en-US" sz="1800" kern="1200" dirty="0">
                        <a:solidFill>
                          <a:schemeClr val="dk1"/>
                        </a:solidFill>
                        <a:effectLst/>
                        <a:latin typeface="+mn-lt"/>
                        <a:ea typeface="+mn-ea"/>
                        <a:cs typeface="+mn-cs"/>
                      </a:endParaRPr>
                    </a:p>
                  </a:txBody>
                  <a:tcPr/>
                </a:tc>
                <a:tc>
                  <a:txBody>
                    <a:bodyPr/>
                    <a:lstStyle/>
                    <a:p>
                      <a:pPr algn="ctr"/>
                      <a:r>
                        <a:rPr lang="en-US" dirty="0"/>
                        <a:t>X</a:t>
                      </a:r>
                    </a:p>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182360846"/>
                  </a:ext>
                </a:extLst>
              </a:tr>
              <a:tr h="592117">
                <a:tc>
                  <a:txBody>
                    <a:bodyPr/>
                    <a:lstStyle/>
                    <a:p>
                      <a:r>
                        <a:rPr lang="en-US" sz="1800" i="1" kern="1200" dirty="0">
                          <a:solidFill>
                            <a:schemeClr val="dk1"/>
                          </a:solidFill>
                          <a:effectLst/>
                          <a:latin typeface="+mn-lt"/>
                          <a:ea typeface="+mn-ea"/>
                          <a:cs typeface="+mn-cs"/>
                        </a:rPr>
                        <a:t>SURFACE</a:t>
                      </a:r>
                      <a:r>
                        <a:rPr lang="en-US" sz="1800" i="0" kern="1200" dirty="0">
                          <a:solidFill>
                            <a:schemeClr val="dk1"/>
                          </a:solidFill>
                          <a:effectLst/>
                          <a:latin typeface="+mn-lt"/>
                          <a:ea typeface="+mn-ea"/>
                          <a:cs typeface="+mn-cs"/>
                        </a:rPr>
                        <a:t> </a:t>
                      </a:r>
                      <a:r>
                        <a:rPr lang="en-US" sz="1800" i="1" kern="1200" dirty="0">
                          <a:solidFill>
                            <a:schemeClr val="dk1"/>
                          </a:solidFill>
                          <a:effectLst/>
                          <a:latin typeface="+mn-lt"/>
                          <a:ea typeface="+mn-ea"/>
                          <a:cs typeface="+mn-cs"/>
                        </a:rPr>
                        <a:t>(Ingram &amp; Mahler, 2013)</a:t>
                      </a:r>
                      <a:endParaRPr lang="en-US" sz="1800" kern="1200" dirty="0">
                        <a:solidFill>
                          <a:schemeClr val="dk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X</a:t>
                      </a:r>
                    </a:p>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3918840304"/>
                  </a:ext>
                </a:extLst>
              </a:tr>
              <a:tr h="698022">
                <a:tc>
                  <a:txBody>
                    <a:bodyPr/>
                    <a:lstStyle/>
                    <a:p>
                      <a:r>
                        <a:rPr lang="en-US" sz="1800" i="1" kern="1200" dirty="0" err="1">
                          <a:solidFill>
                            <a:schemeClr val="dk1"/>
                          </a:solidFill>
                          <a:effectLst/>
                          <a:latin typeface="+mn-lt"/>
                          <a:ea typeface="+mn-ea"/>
                          <a:cs typeface="+mn-cs"/>
                        </a:rPr>
                        <a:t>mvSLOUCH</a:t>
                      </a:r>
                      <a:r>
                        <a:rPr lang="en-US" sz="1800" i="0" kern="1200" dirty="0">
                          <a:solidFill>
                            <a:schemeClr val="dk1"/>
                          </a:solidFill>
                          <a:effectLst/>
                          <a:latin typeface="+mn-lt"/>
                          <a:ea typeface="+mn-ea"/>
                          <a:cs typeface="+mn-cs"/>
                        </a:rPr>
                        <a:t> </a:t>
                      </a:r>
                      <a:r>
                        <a:rPr lang="en-US" sz="1800" i="1" kern="1200" dirty="0">
                          <a:solidFill>
                            <a:schemeClr val="dk1"/>
                          </a:solidFill>
                          <a:effectLst/>
                          <a:latin typeface="+mn-lt"/>
                          <a:ea typeface="+mn-ea"/>
                          <a:cs typeface="+mn-cs"/>
                        </a:rPr>
                        <a:t>(Bartoszek et al., 2012)</a:t>
                      </a:r>
                      <a:endParaRPr lang="en-US" sz="1800" kern="1200" dirty="0">
                        <a:solidFill>
                          <a:schemeClr val="dk1"/>
                        </a:solidFill>
                        <a:effectLst/>
                        <a:latin typeface="+mn-lt"/>
                        <a:ea typeface="+mn-ea"/>
                        <a:cs typeface="+mn-cs"/>
                      </a:endParaRP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dirty="0"/>
                    </a:p>
                  </a:txBody>
                  <a:tcPr/>
                </a:tc>
                <a:extLst>
                  <a:ext uri="{0D108BD9-81ED-4DB2-BD59-A6C34878D82A}">
                    <a16:rowId xmlns:a16="http://schemas.microsoft.com/office/drawing/2014/main" val="4228759240"/>
                  </a:ext>
                </a:extLst>
              </a:tr>
              <a:tr h="592117">
                <a:tc>
                  <a:txBody>
                    <a:bodyPr/>
                    <a:lstStyle/>
                    <a:p>
                      <a:r>
                        <a:rPr lang="en-US" sz="1800" i="1" kern="1200" dirty="0" err="1">
                          <a:solidFill>
                            <a:schemeClr val="dk1"/>
                          </a:solidFill>
                          <a:effectLst/>
                          <a:latin typeface="+mn-lt"/>
                          <a:ea typeface="+mn-ea"/>
                          <a:cs typeface="+mn-cs"/>
                        </a:rPr>
                        <a:t>PCMfit</a:t>
                      </a:r>
                      <a:r>
                        <a:rPr lang="en-US" sz="1800" i="0" kern="1200" dirty="0">
                          <a:solidFill>
                            <a:schemeClr val="dk1"/>
                          </a:solidFill>
                          <a:effectLst/>
                          <a:latin typeface="+mn-lt"/>
                          <a:ea typeface="+mn-ea"/>
                          <a:cs typeface="+mn-cs"/>
                        </a:rPr>
                        <a:t> </a:t>
                      </a:r>
                      <a:r>
                        <a:rPr lang="en-US" sz="1800" i="1" kern="1200" dirty="0">
                          <a:solidFill>
                            <a:schemeClr val="dk1"/>
                          </a:solidFill>
                          <a:effectLst/>
                          <a:latin typeface="+mn-lt"/>
                          <a:ea typeface="+mn-ea"/>
                          <a:cs typeface="+mn-cs"/>
                        </a:rPr>
                        <a:t>(</a:t>
                      </a:r>
                      <a:r>
                        <a:rPr lang="en-US" sz="1800" i="1" kern="1200" dirty="0" err="1">
                          <a:solidFill>
                            <a:schemeClr val="dk1"/>
                          </a:solidFill>
                          <a:effectLst/>
                          <a:latin typeface="+mn-lt"/>
                          <a:ea typeface="+mn-ea"/>
                          <a:cs typeface="+mn-cs"/>
                        </a:rPr>
                        <a:t>Mitov</a:t>
                      </a:r>
                      <a:r>
                        <a:rPr lang="en-US" sz="1800" i="1" kern="1200" dirty="0">
                          <a:solidFill>
                            <a:schemeClr val="dk1"/>
                          </a:solidFill>
                          <a:effectLst/>
                          <a:latin typeface="+mn-lt"/>
                          <a:ea typeface="+mn-ea"/>
                          <a:cs typeface="+mn-cs"/>
                        </a:rPr>
                        <a:t> et al., 2019)</a:t>
                      </a:r>
                      <a:endParaRPr lang="en-US" sz="1800" kern="1200" dirty="0">
                        <a:solidFill>
                          <a:schemeClr val="dk1"/>
                        </a:solidFill>
                        <a:effectLst/>
                        <a:latin typeface="+mn-lt"/>
                        <a:ea typeface="+mn-ea"/>
                        <a:cs typeface="+mn-cs"/>
                      </a:endParaRPr>
                    </a:p>
                    <a:p>
                      <a:endParaRPr lang="en-US" sz="1800" kern="1200" dirty="0">
                        <a:solidFill>
                          <a:schemeClr val="dk1"/>
                        </a:solidFill>
                        <a:effectLst/>
                        <a:latin typeface="+mn-lt"/>
                        <a:ea typeface="+mn-ea"/>
                        <a:cs typeface="+mn-cs"/>
                      </a:endParaRP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2509353303"/>
                  </a:ext>
                </a:extLst>
              </a:tr>
            </a:tbl>
          </a:graphicData>
        </a:graphic>
      </p:graphicFrame>
    </p:spTree>
    <p:extLst>
      <p:ext uri="{BB962C8B-B14F-4D97-AF65-F5344CB8AC3E}">
        <p14:creationId xmlns:p14="http://schemas.microsoft.com/office/powerpoint/2010/main" val="34243105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3000D9-A2C4-45EB-9793-A2132A6D5748}"/>
              </a:ext>
            </a:extLst>
          </p:cNvPr>
          <p:cNvPicPr>
            <a:picLocks noChangeAspect="1"/>
          </p:cNvPicPr>
          <p:nvPr/>
        </p:nvPicPr>
        <p:blipFill>
          <a:blip r:embed="rId2"/>
          <a:stretch>
            <a:fillRect/>
          </a:stretch>
        </p:blipFill>
        <p:spPr>
          <a:xfrm>
            <a:off x="1414256" y="132283"/>
            <a:ext cx="6376932" cy="6593433"/>
          </a:xfrm>
          <a:prstGeom prst="rect">
            <a:avLst/>
          </a:prstGeom>
        </p:spPr>
      </p:pic>
      <p:sp>
        <p:nvSpPr>
          <p:cNvPr id="3" name="TextBox 2">
            <a:extLst>
              <a:ext uri="{FF2B5EF4-FFF2-40B4-BE49-F238E27FC236}">
                <a16:creationId xmlns:a16="http://schemas.microsoft.com/office/drawing/2014/main" id="{4897D09C-663F-A1A8-8237-B54CDA960955}"/>
              </a:ext>
            </a:extLst>
          </p:cNvPr>
          <p:cNvSpPr txBox="1"/>
          <p:nvPr/>
        </p:nvSpPr>
        <p:spPr>
          <a:xfrm>
            <a:off x="363255" y="338203"/>
            <a:ext cx="917239" cy="369332"/>
          </a:xfrm>
          <a:prstGeom prst="rect">
            <a:avLst/>
          </a:prstGeom>
          <a:noFill/>
        </p:spPr>
        <p:txBody>
          <a:bodyPr wrap="none" rtlCol="0">
            <a:spAutoFit/>
          </a:bodyPr>
          <a:lstStyle/>
          <a:p>
            <a:r>
              <a:rPr lang="en-US" dirty="0" err="1"/>
              <a:t>PCMfit</a:t>
            </a:r>
            <a:endParaRPr lang="en-US" dirty="0"/>
          </a:p>
        </p:txBody>
      </p:sp>
      <p:sp>
        <p:nvSpPr>
          <p:cNvPr id="5" name="TextBox 4">
            <a:extLst>
              <a:ext uri="{FF2B5EF4-FFF2-40B4-BE49-F238E27FC236}">
                <a16:creationId xmlns:a16="http://schemas.microsoft.com/office/drawing/2014/main" id="{EB422113-3F78-46A5-0377-8C5FA17CD9B3}"/>
              </a:ext>
            </a:extLst>
          </p:cNvPr>
          <p:cNvSpPr txBox="1"/>
          <p:nvPr/>
        </p:nvSpPr>
        <p:spPr>
          <a:xfrm>
            <a:off x="9509104" y="6488668"/>
            <a:ext cx="2512226" cy="369332"/>
          </a:xfrm>
          <a:prstGeom prst="rect">
            <a:avLst/>
          </a:prstGeom>
          <a:noFill/>
        </p:spPr>
        <p:txBody>
          <a:bodyPr wrap="none" rtlCol="0">
            <a:spAutoFit/>
          </a:bodyPr>
          <a:lstStyle/>
          <a:p>
            <a:r>
              <a:rPr lang="en-US" dirty="0"/>
              <a:t>Machado et al. 2023</a:t>
            </a:r>
          </a:p>
        </p:txBody>
      </p:sp>
      <p:pic>
        <p:nvPicPr>
          <p:cNvPr id="6" name="Picture 5">
            <a:extLst>
              <a:ext uri="{FF2B5EF4-FFF2-40B4-BE49-F238E27FC236}">
                <a16:creationId xmlns:a16="http://schemas.microsoft.com/office/drawing/2014/main" id="{0C8D4E5C-AB57-D5B3-5C6D-078C9704B2A6}"/>
              </a:ext>
            </a:extLst>
          </p:cNvPr>
          <p:cNvPicPr>
            <a:picLocks noChangeAspect="1"/>
          </p:cNvPicPr>
          <p:nvPr/>
        </p:nvPicPr>
        <p:blipFill>
          <a:blip r:embed="rId3"/>
          <a:stretch>
            <a:fillRect/>
          </a:stretch>
        </p:blipFill>
        <p:spPr>
          <a:xfrm>
            <a:off x="7800908" y="132283"/>
            <a:ext cx="4391092" cy="2585865"/>
          </a:xfrm>
          <a:prstGeom prst="rect">
            <a:avLst/>
          </a:prstGeom>
        </p:spPr>
      </p:pic>
    </p:spTree>
    <p:extLst>
      <p:ext uri="{BB962C8B-B14F-4D97-AF65-F5344CB8AC3E}">
        <p14:creationId xmlns:p14="http://schemas.microsoft.com/office/powerpoint/2010/main" val="22754328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5FB2B6-423D-6EAE-DF91-DCFA5CF25CE0}"/>
              </a:ext>
            </a:extLst>
          </p:cNvPr>
          <p:cNvPicPr>
            <a:picLocks noChangeAspect="1"/>
          </p:cNvPicPr>
          <p:nvPr/>
        </p:nvPicPr>
        <p:blipFill>
          <a:blip r:embed="rId2"/>
          <a:stretch>
            <a:fillRect/>
          </a:stretch>
        </p:blipFill>
        <p:spPr>
          <a:xfrm>
            <a:off x="2541178" y="0"/>
            <a:ext cx="6658708" cy="6858000"/>
          </a:xfrm>
          <a:prstGeom prst="rect">
            <a:avLst/>
          </a:prstGeom>
        </p:spPr>
      </p:pic>
      <p:sp>
        <p:nvSpPr>
          <p:cNvPr id="4" name="TextBox 3">
            <a:extLst>
              <a:ext uri="{FF2B5EF4-FFF2-40B4-BE49-F238E27FC236}">
                <a16:creationId xmlns:a16="http://schemas.microsoft.com/office/drawing/2014/main" id="{351E6310-3DCC-80B9-5DE7-200B3B258B8A}"/>
              </a:ext>
            </a:extLst>
          </p:cNvPr>
          <p:cNvSpPr txBox="1"/>
          <p:nvPr/>
        </p:nvSpPr>
        <p:spPr>
          <a:xfrm>
            <a:off x="10020822" y="6488668"/>
            <a:ext cx="2002471" cy="369332"/>
          </a:xfrm>
          <a:prstGeom prst="rect">
            <a:avLst/>
          </a:prstGeom>
          <a:noFill/>
        </p:spPr>
        <p:txBody>
          <a:bodyPr wrap="none" rtlCol="0">
            <a:spAutoFit/>
          </a:bodyPr>
          <a:lstStyle/>
          <a:p>
            <a:r>
              <a:rPr lang="en-US" dirty="0" err="1"/>
              <a:t>Mitov</a:t>
            </a:r>
            <a:r>
              <a:rPr lang="en-US" dirty="0"/>
              <a:t> et al. 2019</a:t>
            </a:r>
          </a:p>
        </p:txBody>
      </p:sp>
      <p:sp>
        <p:nvSpPr>
          <p:cNvPr id="5" name="Oval 4">
            <a:extLst>
              <a:ext uri="{FF2B5EF4-FFF2-40B4-BE49-F238E27FC236}">
                <a16:creationId xmlns:a16="http://schemas.microsoft.com/office/drawing/2014/main" id="{A0D3C70E-8237-1428-9354-7F81E6D4F6FB}"/>
              </a:ext>
            </a:extLst>
          </p:cNvPr>
          <p:cNvSpPr/>
          <p:nvPr/>
        </p:nvSpPr>
        <p:spPr>
          <a:xfrm rot="1928188">
            <a:off x="5283235" y="2292264"/>
            <a:ext cx="609600" cy="939452"/>
          </a:xfrm>
          <a:custGeom>
            <a:avLst/>
            <a:gdLst>
              <a:gd name="connsiteX0" fmla="*/ 0 w 609600"/>
              <a:gd name="connsiteY0" fmla="*/ 469726 h 939452"/>
              <a:gd name="connsiteX1" fmla="*/ 304800 w 609600"/>
              <a:gd name="connsiteY1" fmla="*/ 0 h 939452"/>
              <a:gd name="connsiteX2" fmla="*/ 609600 w 609600"/>
              <a:gd name="connsiteY2" fmla="*/ 469726 h 939452"/>
              <a:gd name="connsiteX3" fmla="*/ 304800 w 609600"/>
              <a:gd name="connsiteY3" fmla="*/ 939452 h 939452"/>
              <a:gd name="connsiteX4" fmla="*/ 0 w 609600"/>
              <a:gd name="connsiteY4" fmla="*/ 469726 h 939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939452" extrusionOk="0">
                <a:moveTo>
                  <a:pt x="0" y="469726"/>
                </a:moveTo>
                <a:cubicBezTo>
                  <a:pt x="-3162" y="208353"/>
                  <a:pt x="105514" y="11616"/>
                  <a:pt x="304800" y="0"/>
                </a:cubicBezTo>
                <a:cubicBezTo>
                  <a:pt x="526005" y="11130"/>
                  <a:pt x="601969" y="210546"/>
                  <a:pt x="609600" y="469726"/>
                </a:cubicBezTo>
                <a:cubicBezTo>
                  <a:pt x="583734" y="754408"/>
                  <a:pt x="468704" y="963947"/>
                  <a:pt x="304800" y="939452"/>
                </a:cubicBezTo>
                <a:cubicBezTo>
                  <a:pt x="92548" y="915424"/>
                  <a:pt x="12953" y="735338"/>
                  <a:pt x="0" y="469726"/>
                </a:cubicBezTo>
                <a:close/>
              </a:path>
            </a:pathLst>
          </a:custGeom>
          <a:noFill/>
          <a:ln w="38100">
            <a:solidFill>
              <a:schemeClr val="bg1"/>
            </a:solidFill>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A579A17-2DB3-79C2-142C-C4F68CB674CE}"/>
              </a:ext>
            </a:extLst>
          </p:cNvPr>
          <p:cNvSpPr txBox="1"/>
          <p:nvPr/>
        </p:nvSpPr>
        <p:spPr>
          <a:xfrm>
            <a:off x="363255" y="338203"/>
            <a:ext cx="917239" cy="369332"/>
          </a:xfrm>
          <a:prstGeom prst="rect">
            <a:avLst/>
          </a:prstGeom>
          <a:noFill/>
        </p:spPr>
        <p:txBody>
          <a:bodyPr wrap="none" rtlCol="0">
            <a:spAutoFit/>
          </a:bodyPr>
          <a:lstStyle/>
          <a:p>
            <a:r>
              <a:rPr lang="en-US" dirty="0" err="1"/>
              <a:t>PCMfit</a:t>
            </a:r>
            <a:endParaRPr lang="en-US" dirty="0"/>
          </a:p>
        </p:txBody>
      </p:sp>
      <p:sp>
        <p:nvSpPr>
          <p:cNvPr id="7" name="TextBox 6">
            <a:extLst>
              <a:ext uri="{FF2B5EF4-FFF2-40B4-BE49-F238E27FC236}">
                <a16:creationId xmlns:a16="http://schemas.microsoft.com/office/drawing/2014/main" id="{069B6B13-C2E3-2247-BED4-FDB6246EB9C2}"/>
              </a:ext>
            </a:extLst>
          </p:cNvPr>
          <p:cNvSpPr txBox="1"/>
          <p:nvPr/>
        </p:nvSpPr>
        <p:spPr>
          <a:xfrm>
            <a:off x="272608" y="2898535"/>
            <a:ext cx="2268570" cy="646331"/>
          </a:xfrm>
          <a:prstGeom prst="rect">
            <a:avLst/>
          </a:prstGeom>
          <a:noFill/>
        </p:spPr>
        <p:txBody>
          <a:bodyPr wrap="none" rtlCol="0">
            <a:spAutoFit/>
          </a:bodyPr>
          <a:lstStyle/>
          <a:p>
            <a:r>
              <a:rPr lang="en-US" dirty="0"/>
              <a:t>B-Brownian Motion</a:t>
            </a:r>
          </a:p>
          <a:p>
            <a:r>
              <a:rPr lang="en-US" dirty="0"/>
              <a:t>C-F- OU</a:t>
            </a:r>
          </a:p>
        </p:txBody>
      </p:sp>
      <p:sp>
        <p:nvSpPr>
          <p:cNvPr id="8" name="TextBox 7">
            <a:extLst>
              <a:ext uri="{FF2B5EF4-FFF2-40B4-BE49-F238E27FC236}">
                <a16:creationId xmlns:a16="http://schemas.microsoft.com/office/drawing/2014/main" id="{873C48A4-154D-DCE3-3613-1AC11B073AA7}"/>
              </a:ext>
            </a:extLst>
          </p:cNvPr>
          <p:cNvSpPr txBox="1"/>
          <p:nvPr/>
        </p:nvSpPr>
        <p:spPr>
          <a:xfrm>
            <a:off x="9392287" y="3090798"/>
            <a:ext cx="1605565" cy="1200329"/>
          </a:xfrm>
          <a:prstGeom prst="rect">
            <a:avLst/>
          </a:prstGeom>
          <a:solidFill>
            <a:schemeClr val="tx2">
              <a:lumMod val="50000"/>
            </a:schemeClr>
          </a:solidFill>
        </p:spPr>
        <p:txBody>
          <a:bodyPr wrap="square" rtlCol="0">
            <a:spAutoFit/>
          </a:bodyPr>
          <a:lstStyle/>
          <a:p>
            <a:r>
              <a:rPr lang="en-US" dirty="0">
                <a:solidFill>
                  <a:srgbClr val="FFFF00"/>
                </a:solidFill>
              </a:rPr>
              <a:t>Allows for a mixture of models in a single tree</a:t>
            </a:r>
          </a:p>
        </p:txBody>
      </p:sp>
    </p:spTree>
    <p:extLst>
      <p:ext uri="{BB962C8B-B14F-4D97-AF65-F5344CB8AC3E}">
        <p14:creationId xmlns:p14="http://schemas.microsoft.com/office/powerpoint/2010/main" val="22343658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EB27152-C301-6F59-D96A-11BFD7F677B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D423CE1-8C15-DDC1-CAEC-A63FF2D5273E}"/>
              </a:ext>
            </a:extLst>
          </p:cNvPr>
          <p:cNvPicPr>
            <a:picLocks noChangeAspect="1"/>
          </p:cNvPicPr>
          <p:nvPr/>
        </p:nvPicPr>
        <p:blipFill>
          <a:blip r:embed="rId2"/>
          <a:stretch>
            <a:fillRect/>
          </a:stretch>
        </p:blipFill>
        <p:spPr>
          <a:xfrm>
            <a:off x="2209800" y="526092"/>
            <a:ext cx="7772400" cy="5758176"/>
          </a:xfrm>
          <a:prstGeom prst="rect">
            <a:avLst/>
          </a:prstGeom>
        </p:spPr>
      </p:pic>
      <p:sp>
        <p:nvSpPr>
          <p:cNvPr id="6" name="TextBox 5">
            <a:extLst>
              <a:ext uri="{FF2B5EF4-FFF2-40B4-BE49-F238E27FC236}">
                <a16:creationId xmlns:a16="http://schemas.microsoft.com/office/drawing/2014/main" id="{84C61958-A5E2-8F5D-8976-AFB47D87491B}"/>
              </a:ext>
            </a:extLst>
          </p:cNvPr>
          <p:cNvSpPr txBox="1"/>
          <p:nvPr/>
        </p:nvSpPr>
        <p:spPr>
          <a:xfrm>
            <a:off x="2476946" y="6568211"/>
            <a:ext cx="6933308" cy="369332"/>
          </a:xfrm>
          <a:prstGeom prst="rect">
            <a:avLst/>
          </a:prstGeom>
          <a:noFill/>
        </p:spPr>
        <p:txBody>
          <a:bodyPr wrap="none" rtlCol="0">
            <a:spAutoFit/>
          </a:bodyPr>
          <a:lstStyle/>
          <a:p>
            <a:r>
              <a:rPr lang="en-US" dirty="0"/>
              <a:t>Parameter number increases with dimensionality of the data</a:t>
            </a:r>
          </a:p>
        </p:txBody>
      </p:sp>
      <p:sp>
        <p:nvSpPr>
          <p:cNvPr id="7" name="TextBox 6">
            <a:extLst>
              <a:ext uri="{FF2B5EF4-FFF2-40B4-BE49-F238E27FC236}">
                <a16:creationId xmlns:a16="http://schemas.microsoft.com/office/drawing/2014/main" id="{823B4F5B-E7FF-51B2-2D45-BBD19C3D19B6}"/>
              </a:ext>
            </a:extLst>
          </p:cNvPr>
          <p:cNvSpPr txBox="1"/>
          <p:nvPr/>
        </p:nvSpPr>
        <p:spPr>
          <a:xfrm>
            <a:off x="10134600" y="2505670"/>
            <a:ext cx="1733614" cy="923330"/>
          </a:xfrm>
          <a:prstGeom prst="rect">
            <a:avLst/>
          </a:prstGeom>
          <a:solidFill>
            <a:schemeClr val="tx2">
              <a:lumMod val="50000"/>
            </a:schemeClr>
          </a:solidFill>
        </p:spPr>
        <p:txBody>
          <a:bodyPr wrap="square" rtlCol="0">
            <a:spAutoFit/>
          </a:bodyPr>
          <a:lstStyle/>
          <a:p>
            <a:r>
              <a:rPr lang="en-US" dirty="0">
                <a:solidFill>
                  <a:srgbClr val="FFFF00"/>
                </a:solidFill>
              </a:rPr>
              <a:t>What should happen to the data?</a:t>
            </a:r>
          </a:p>
        </p:txBody>
      </p:sp>
      <p:sp>
        <p:nvSpPr>
          <p:cNvPr id="2" name="TextBox 1">
            <a:extLst>
              <a:ext uri="{FF2B5EF4-FFF2-40B4-BE49-F238E27FC236}">
                <a16:creationId xmlns:a16="http://schemas.microsoft.com/office/drawing/2014/main" id="{79D997DB-0327-F674-9EB8-FA6B83C30EA2}"/>
              </a:ext>
            </a:extLst>
          </p:cNvPr>
          <p:cNvSpPr txBox="1"/>
          <p:nvPr/>
        </p:nvSpPr>
        <p:spPr>
          <a:xfrm>
            <a:off x="3344971" y="57483"/>
            <a:ext cx="5197257" cy="369332"/>
          </a:xfrm>
          <a:prstGeom prst="rect">
            <a:avLst/>
          </a:prstGeom>
          <a:noFill/>
        </p:spPr>
        <p:txBody>
          <a:bodyPr wrap="none" rtlCol="0">
            <a:spAutoFit/>
          </a:bodyPr>
          <a:lstStyle/>
          <a:p>
            <a:r>
              <a:rPr lang="en-US" dirty="0"/>
              <a:t>Potential drawbacks of multivariate methods</a:t>
            </a:r>
          </a:p>
        </p:txBody>
      </p:sp>
    </p:spTree>
    <p:extLst>
      <p:ext uri="{BB962C8B-B14F-4D97-AF65-F5344CB8AC3E}">
        <p14:creationId xmlns:p14="http://schemas.microsoft.com/office/powerpoint/2010/main" val="33239318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F002B5-6883-9B2B-3F47-A82951C95122}"/>
              </a:ext>
            </a:extLst>
          </p:cNvPr>
          <p:cNvPicPr>
            <a:picLocks noChangeAspect="1"/>
          </p:cNvPicPr>
          <p:nvPr/>
        </p:nvPicPr>
        <p:blipFill>
          <a:blip r:embed="rId2"/>
          <a:stretch>
            <a:fillRect/>
          </a:stretch>
        </p:blipFill>
        <p:spPr>
          <a:xfrm>
            <a:off x="470747" y="263769"/>
            <a:ext cx="10068840" cy="6295293"/>
          </a:xfrm>
          <a:prstGeom prst="rect">
            <a:avLst/>
          </a:prstGeom>
        </p:spPr>
      </p:pic>
      <p:sp>
        <p:nvSpPr>
          <p:cNvPr id="5" name="TextBox 4">
            <a:extLst>
              <a:ext uri="{FF2B5EF4-FFF2-40B4-BE49-F238E27FC236}">
                <a16:creationId xmlns:a16="http://schemas.microsoft.com/office/drawing/2014/main" id="{EECE0271-85A2-D292-73D0-B895CDE964F6}"/>
              </a:ext>
            </a:extLst>
          </p:cNvPr>
          <p:cNvSpPr txBox="1"/>
          <p:nvPr/>
        </p:nvSpPr>
        <p:spPr>
          <a:xfrm>
            <a:off x="2303584" y="457200"/>
            <a:ext cx="1008609" cy="369332"/>
          </a:xfrm>
          <a:prstGeom prst="rect">
            <a:avLst/>
          </a:prstGeom>
          <a:noFill/>
        </p:spPr>
        <p:txBody>
          <a:bodyPr wrap="none" rtlCol="0">
            <a:spAutoFit/>
          </a:bodyPr>
          <a:lstStyle/>
          <a:p>
            <a:r>
              <a:rPr lang="en-US" dirty="0">
                <a:solidFill>
                  <a:schemeClr val="bg1"/>
                </a:solidFill>
              </a:rPr>
              <a:t>N=1000</a:t>
            </a:r>
          </a:p>
        </p:txBody>
      </p:sp>
      <p:sp>
        <p:nvSpPr>
          <p:cNvPr id="6" name="TextBox 5">
            <a:extLst>
              <a:ext uri="{FF2B5EF4-FFF2-40B4-BE49-F238E27FC236}">
                <a16:creationId xmlns:a16="http://schemas.microsoft.com/office/drawing/2014/main" id="{E851C560-4BD1-249A-E693-7AFD464B517E}"/>
              </a:ext>
            </a:extLst>
          </p:cNvPr>
          <p:cNvSpPr txBox="1"/>
          <p:nvPr/>
        </p:nvSpPr>
        <p:spPr>
          <a:xfrm>
            <a:off x="7942384" y="457200"/>
            <a:ext cx="752129" cy="369332"/>
          </a:xfrm>
          <a:prstGeom prst="rect">
            <a:avLst/>
          </a:prstGeom>
          <a:noFill/>
        </p:spPr>
        <p:txBody>
          <a:bodyPr wrap="none" rtlCol="0">
            <a:spAutoFit/>
          </a:bodyPr>
          <a:lstStyle/>
          <a:p>
            <a:r>
              <a:rPr lang="en-US" dirty="0">
                <a:solidFill>
                  <a:schemeClr val="bg1"/>
                </a:solidFill>
              </a:rPr>
              <a:t>N=10</a:t>
            </a:r>
          </a:p>
        </p:txBody>
      </p:sp>
      <p:sp>
        <p:nvSpPr>
          <p:cNvPr id="7" name="TextBox 6">
            <a:extLst>
              <a:ext uri="{FF2B5EF4-FFF2-40B4-BE49-F238E27FC236}">
                <a16:creationId xmlns:a16="http://schemas.microsoft.com/office/drawing/2014/main" id="{1C9A472C-6EA9-16DE-7456-05F42F7CE35F}"/>
              </a:ext>
            </a:extLst>
          </p:cNvPr>
          <p:cNvSpPr txBox="1"/>
          <p:nvPr/>
        </p:nvSpPr>
        <p:spPr>
          <a:xfrm>
            <a:off x="2560064" y="3499366"/>
            <a:ext cx="623889" cy="369332"/>
          </a:xfrm>
          <a:prstGeom prst="rect">
            <a:avLst/>
          </a:prstGeom>
          <a:noFill/>
        </p:spPr>
        <p:txBody>
          <a:bodyPr wrap="none" rtlCol="0">
            <a:spAutoFit/>
          </a:bodyPr>
          <a:lstStyle/>
          <a:p>
            <a:r>
              <a:rPr lang="en-US" dirty="0">
                <a:solidFill>
                  <a:schemeClr val="bg1"/>
                </a:solidFill>
              </a:rPr>
              <a:t>N=5</a:t>
            </a:r>
          </a:p>
        </p:txBody>
      </p:sp>
      <p:sp>
        <p:nvSpPr>
          <p:cNvPr id="8" name="TextBox 7">
            <a:extLst>
              <a:ext uri="{FF2B5EF4-FFF2-40B4-BE49-F238E27FC236}">
                <a16:creationId xmlns:a16="http://schemas.microsoft.com/office/drawing/2014/main" id="{D0EBD0AE-0E3F-6856-CB03-99D49755D879}"/>
              </a:ext>
            </a:extLst>
          </p:cNvPr>
          <p:cNvSpPr txBox="1"/>
          <p:nvPr/>
        </p:nvSpPr>
        <p:spPr>
          <a:xfrm>
            <a:off x="8070624" y="3525798"/>
            <a:ext cx="623889" cy="369332"/>
          </a:xfrm>
          <a:prstGeom prst="rect">
            <a:avLst/>
          </a:prstGeom>
          <a:noFill/>
        </p:spPr>
        <p:txBody>
          <a:bodyPr wrap="none" rtlCol="0">
            <a:spAutoFit/>
          </a:bodyPr>
          <a:lstStyle/>
          <a:p>
            <a:r>
              <a:rPr lang="en-US" dirty="0">
                <a:solidFill>
                  <a:schemeClr val="bg1"/>
                </a:solidFill>
              </a:rPr>
              <a:t>N=2</a:t>
            </a:r>
          </a:p>
        </p:txBody>
      </p:sp>
    </p:spTree>
    <p:extLst>
      <p:ext uri="{BB962C8B-B14F-4D97-AF65-F5344CB8AC3E}">
        <p14:creationId xmlns:p14="http://schemas.microsoft.com/office/powerpoint/2010/main" val="155306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5237238-9B42-EE2F-F4BA-5CAA201D6FB8}"/>
            </a:ext>
          </a:extLst>
        </p:cNvPr>
        <p:cNvGrpSpPr/>
        <p:nvPr/>
      </p:nvGrpSpPr>
      <p:grpSpPr>
        <a:xfrm>
          <a:off x="0" y="0"/>
          <a:ext cx="0" cy="0"/>
          <a:chOff x="0" y="0"/>
          <a:chExt cx="0" cy="0"/>
        </a:xfrm>
      </p:grpSpPr>
      <p:sp>
        <p:nvSpPr>
          <p:cNvPr id="42" name="Rectangle 41">
            <a:extLst>
              <a:ext uri="{FF2B5EF4-FFF2-40B4-BE49-F238E27FC236}">
                <a16:creationId xmlns:a16="http://schemas.microsoft.com/office/drawing/2014/main" id="{E5E5F049-EF91-2BB0-90F8-FA73B010D31A}"/>
              </a:ext>
            </a:extLst>
          </p:cNvPr>
          <p:cNvSpPr>
            <a:spLocks/>
          </p:cNvSpPr>
          <p:nvPr/>
        </p:nvSpPr>
        <p:spPr>
          <a:xfrm>
            <a:off x="419725" y="185647"/>
            <a:ext cx="11302583" cy="6376518"/>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D17A4F0-30A8-D9E8-C379-69C783861E18}"/>
                  </a:ext>
                </a:extLst>
              </p:cNvPr>
              <p:cNvSpPr txBox="1"/>
              <p:nvPr/>
            </p:nvSpPr>
            <p:spPr>
              <a:xfrm>
                <a:off x="3303211" y="614599"/>
                <a:ext cx="5799601"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𝑑𝑦</m:t>
                      </m:r>
                      <m:r>
                        <a:rPr lang="en-US" sz="3200" b="0" i="1" smtClean="0">
                          <a:latin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𝛼</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𝑦</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𝑡</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𝜃</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𝑡</m:t>
                          </m:r>
                          <m:r>
                            <a:rPr lang="en-US" sz="3200" b="0" i="1" smtClean="0">
                              <a:latin typeface="Cambria Math" panose="02040503050406030204" pitchFamily="18" charset="0"/>
                              <a:ea typeface="Cambria Math" panose="02040503050406030204" pitchFamily="18" charset="0"/>
                            </a:rPr>
                            <m:t>)</m:t>
                          </m:r>
                        </m:e>
                      </m:d>
                      <m:r>
                        <a:rPr lang="en-US" sz="3200" b="0" i="1" smtClean="0">
                          <a:latin typeface="Cambria Math" panose="02040503050406030204" pitchFamily="18" charset="0"/>
                          <a:ea typeface="Cambria Math" panose="02040503050406030204" pitchFamily="18" charset="0"/>
                        </a:rPr>
                        <m:t>𝑑𝑡</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𝜎</m:t>
                      </m:r>
                      <m:r>
                        <a:rPr lang="en-US" sz="3200" b="0" i="1" smtClean="0">
                          <a:latin typeface="Cambria Math" panose="02040503050406030204" pitchFamily="18" charset="0"/>
                          <a:ea typeface="Cambria Math" panose="02040503050406030204" pitchFamily="18" charset="0"/>
                        </a:rPr>
                        <m:t>𝑑𝑊</m:t>
                      </m:r>
                    </m:oMath>
                  </m:oMathPara>
                </a14:m>
                <a:endParaRPr lang="en-US" sz="3200" dirty="0"/>
              </a:p>
            </p:txBody>
          </p:sp>
        </mc:Choice>
        <mc:Fallback xmlns="">
          <p:sp>
            <p:nvSpPr>
              <p:cNvPr id="43" name="TextBox 42">
                <a:extLst>
                  <a:ext uri="{FF2B5EF4-FFF2-40B4-BE49-F238E27FC236}">
                    <a16:creationId xmlns:a16="http://schemas.microsoft.com/office/drawing/2014/main" id="{3D17A4F0-30A8-D9E8-C379-69C783861E18}"/>
                  </a:ext>
                </a:extLst>
              </p:cNvPr>
              <p:cNvSpPr txBox="1">
                <a:spLocks noRot="1" noChangeAspect="1" noMove="1" noResize="1" noEditPoints="1" noAdjustHandles="1" noChangeArrowheads="1" noChangeShapeType="1" noTextEdit="1"/>
              </p:cNvSpPr>
              <p:nvPr/>
            </p:nvSpPr>
            <p:spPr>
              <a:xfrm>
                <a:off x="3303211" y="614599"/>
                <a:ext cx="5799601" cy="492443"/>
              </a:xfrm>
              <a:prstGeom prst="rect">
                <a:avLst/>
              </a:prstGeom>
              <a:blipFill>
                <a:blip r:embed="rId2"/>
                <a:stretch>
                  <a:fillRect l="-1751" r="-656" b="-35000"/>
                </a:stretch>
              </a:blipFill>
            </p:spPr>
            <p:txBody>
              <a:bodyPr/>
              <a:lstStyle/>
              <a:p>
                <a:r>
                  <a:rPr lang="en-US">
                    <a:noFill/>
                  </a:rPr>
                  <a:t> </a:t>
                </a:r>
              </a:p>
            </p:txBody>
          </p:sp>
        </mc:Fallback>
      </mc:AlternateContent>
      <p:sp>
        <p:nvSpPr>
          <p:cNvPr id="44" name="TextBox 43">
            <a:extLst>
              <a:ext uri="{FF2B5EF4-FFF2-40B4-BE49-F238E27FC236}">
                <a16:creationId xmlns:a16="http://schemas.microsoft.com/office/drawing/2014/main" id="{82BFE023-5B64-AD4A-F727-03A6690635B1}"/>
              </a:ext>
            </a:extLst>
          </p:cNvPr>
          <p:cNvSpPr txBox="1"/>
          <p:nvPr/>
        </p:nvSpPr>
        <p:spPr>
          <a:xfrm>
            <a:off x="2254098" y="2126084"/>
            <a:ext cx="2297271" cy="646331"/>
          </a:xfrm>
          <a:prstGeom prst="rect">
            <a:avLst/>
          </a:prstGeom>
          <a:noFill/>
        </p:spPr>
        <p:txBody>
          <a:bodyPr wrap="square" rtlCol="0">
            <a:spAutoFit/>
          </a:bodyPr>
          <a:lstStyle/>
          <a:p>
            <a:r>
              <a:rPr lang="en-US" dirty="0"/>
              <a:t>Strength of stabilizing selection</a:t>
            </a:r>
          </a:p>
        </p:txBody>
      </p:sp>
      <p:sp>
        <p:nvSpPr>
          <p:cNvPr id="45" name="TextBox 44">
            <a:extLst>
              <a:ext uri="{FF2B5EF4-FFF2-40B4-BE49-F238E27FC236}">
                <a16:creationId xmlns:a16="http://schemas.microsoft.com/office/drawing/2014/main" id="{FDE4F6B1-6880-5072-9C64-BDCDBDAEE5A0}"/>
              </a:ext>
            </a:extLst>
          </p:cNvPr>
          <p:cNvSpPr txBox="1"/>
          <p:nvPr/>
        </p:nvSpPr>
        <p:spPr>
          <a:xfrm>
            <a:off x="5159685" y="2420437"/>
            <a:ext cx="1877437" cy="369332"/>
          </a:xfrm>
          <a:prstGeom prst="rect">
            <a:avLst/>
          </a:prstGeom>
          <a:noFill/>
        </p:spPr>
        <p:txBody>
          <a:bodyPr wrap="none" rtlCol="0">
            <a:spAutoFit/>
          </a:bodyPr>
          <a:lstStyle/>
          <a:p>
            <a:r>
              <a:rPr lang="en-US" dirty="0"/>
              <a:t>Adaptive peak</a:t>
            </a:r>
          </a:p>
        </p:txBody>
      </p:sp>
      <p:sp>
        <p:nvSpPr>
          <p:cNvPr id="46" name="TextBox 45">
            <a:extLst>
              <a:ext uri="{FF2B5EF4-FFF2-40B4-BE49-F238E27FC236}">
                <a16:creationId xmlns:a16="http://schemas.microsoft.com/office/drawing/2014/main" id="{3574A6AD-D1DB-04C7-5EC4-0AAE0C53DCD6}"/>
              </a:ext>
            </a:extLst>
          </p:cNvPr>
          <p:cNvSpPr txBox="1"/>
          <p:nvPr/>
        </p:nvSpPr>
        <p:spPr>
          <a:xfrm>
            <a:off x="7455107" y="1753850"/>
            <a:ext cx="2422458" cy="369332"/>
          </a:xfrm>
          <a:prstGeom prst="rect">
            <a:avLst/>
          </a:prstGeom>
          <a:noFill/>
        </p:spPr>
        <p:txBody>
          <a:bodyPr wrap="none" rtlCol="0">
            <a:spAutoFit/>
          </a:bodyPr>
          <a:lstStyle/>
          <a:p>
            <a:r>
              <a:rPr lang="en-US" dirty="0"/>
              <a:t>Rate of genetic drift</a:t>
            </a:r>
          </a:p>
        </p:txBody>
      </p:sp>
      <p:cxnSp>
        <p:nvCxnSpPr>
          <p:cNvPr id="47" name="Curved Connector 46">
            <a:extLst>
              <a:ext uri="{FF2B5EF4-FFF2-40B4-BE49-F238E27FC236}">
                <a16:creationId xmlns:a16="http://schemas.microsoft.com/office/drawing/2014/main" id="{079F2A3A-2595-6927-0624-D8E952D8EEBE}"/>
              </a:ext>
            </a:extLst>
          </p:cNvPr>
          <p:cNvCxnSpPr>
            <a:cxnSpLocks/>
            <a:stCxn id="52" idx="4"/>
            <a:endCxn id="44" idx="1"/>
          </p:cNvCxnSpPr>
          <p:nvPr/>
        </p:nvCxnSpPr>
        <p:spPr>
          <a:xfrm rot="5400000">
            <a:off x="2937881" y="551518"/>
            <a:ext cx="1213949" cy="2581514"/>
          </a:xfrm>
          <a:prstGeom prst="curvedConnector4">
            <a:avLst>
              <a:gd name="adj1" fmla="val 36689"/>
              <a:gd name="adj2" fmla="val 10885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urved Connector 47">
            <a:extLst>
              <a:ext uri="{FF2B5EF4-FFF2-40B4-BE49-F238E27FC236}">
                <a16:creationId xmlns:a16="http://schemas.microsoft.com/office/drawing/2014/main" id="{56F8CED0-4F75-92DB-C61C-0A3391C0F157}"/>
              </a:ext>
            </a:extLst>
          </p:cNvPr>
          <p:cNvCxnSpPr>
            <a:cxnSpLocks/>
            <a:endCxn id="45" idx="1"/>
          </p:cNvCxnSpPr>
          <p:nvPr/>
        </p:nvCxnSpPr>
        <p:spPr>
          <a:xfrm rot="5400000">
            <a:off x="5137267" y="1146684"/>
            <a:ext cx="1480837" cy="1436000"/>
          </a:xfrm>
          <a:prstGeom prst="curvedConnector4">
            <a:avLst>
              <a:gd name="adj1" fmla="val 43765"/>
              <a:gd name="adj2" fmla="val 115919"/>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urved Connector 48">
            <a:extLst>
              <a:ext uri="{FF2B5EF4-FFF2-40B4-BE49-F238E27FC236}">
                <a16:creationId xmlns:a16="http://schemas.microsoft.com/office/drawing/2014/main" id="{811E61C6-C7CF-6F13-7D86-A3B0F3EEFFC4}"/>
              </a:ext>
            </a:extLst>
          </p:cNvPr>
          <p:cNvCxnSpPr>
            <a:cxnSpLocks/>
            <a:endCxn id="46" idx="1"/>
          </p:cNvCxnSpPr>
          <p:nvPr/>
        </p:nvCxnSpPr>
        <p:spPr>
          <a:xfrm rot="5400000">
            <a:off x="7420251" y="1159120"/>
            <a:ext cx="814253" cy="744539"/>
          </a:xfrm>
          <a:prstGeom prst="curvedConnector4">
            <a:avLst>
              <a:gd name="adj1" fmla="val 38660"/>
              <a:gd name="adj2" fmla="val 130704"/>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5C43862B-5CB7-CD3C-57FD-9D5F7544987C}"/>
              </a:ext>
            </a:extLst>
          </p:cNvPr>
          <p:cNvSpPr txBox="1"/>
          <p:nvPr/>
        </p:nvSpPr>
        <p:spPr>
          <a:xfrm>
            <a:off x="5159685" y="185647"/>
            <a:ext cx="1959191" cy="369332"/>
          </a:xfrm>
          <a:prstGeom prst="rect">
            <a:avLst/>
          </a:prstGeom>
          <a:noFill/>
        </p:spPr>
        <p:txBody>
          <a:bodyPr wrap="none" rtlCol="0">
            <a:spAutoFit/>
          </a:bodyPr>
          <a:lstStyle/>
          <a:p>
            <a:r>
              <a:rPr lang="en-US" dirty="0"/>
              <a:t>Univariate Case</a:t>
            </a:r>
          </a:p>
        </p:txBody>
      </p:sp>
      <p:sp>
        <p:nvSpPr>
          <p:cNvPr id="52" name="Oval 51">
            <a:extLst>
              <a:ext uri="{FF2B5EF4-FFF2-40B4-BE49-F238E27FC236}">
                <a16:creationId xmlns:a16="http://schemas.microsoft.com/office/drawing/2014/main" id="{2FB2FEA8-FD26-A316-FC43-EBB7151A0A91}"/>
              </a:ext>
            </a:extLst>
          </p:cNvPr>
          <p:cNvSpPr/>
          <p:nvPr/>
        </p:nvSpPr>
        <p:spPr>
          <a:xfrm>
            <a:off x="4551369" y="554979"/>
            <a:ext cx="568486"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322288E-74AA-B06E-4AA6-EC5947ED46EA}"/>
              </a:ext>
            </a:extLst>
          </p:cNvPr>
          <p:cNvSpPr txBox="1"/>
          <p:nvPr/>
        </p:nvSpPr>
        <p:spPr>
          <a:xfrm>
            <a:off x="8915401" y="2752769"/>
            <a:ext cx="2422458" cy="646331"/>
          </a:xfrm>
          <a:prstGeom prst="rect">
            <a:avLst/>
          </a:prstGeom>
          <a:solidFill>
            <a:srgbClr val="6D6D6D"/>
          </a:solidFill>
        </p:spPr>
        <p:txBody>
          <a:bodyPr wrap="square" rtlCol="0">
            <a:spAutoFit/>
          </a:bodyPr>
          <a:lstStyle/>
          <a:p>
            <a:r>
              <a:rPr lang="en-US" dirty="0">
                <a:solidFill>
                  <a:srgbClr val="FFFF00"/>
                </a:solidFill>
              </a:rPr>
              <a:t>Microevolutionary interpretation</a:t>
            </a:r>
          </a:p>
        </p:txBody>
      </p:sp>
    </p:spTree>
    <p:extLst>
      <p:ext uri="{BB962C8B-B14F-4D97-AF65-F5344CB8AC3E}">
        <p14:creationId xmlns:p14="http://schemas.microsoft.com/office/powerpoint/2010/main" val="526428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defined">
            <a:extLst>
              <a:ext uri="{FF2B5EF4-FFF2-40B4-BE49-F238E27FC236}">
                <a16:creationId xmlns:a16="http://schemas.microsoft.com/office/drawing/2014/main" id="{3126F5DE-67D8-7DA2-3414-4E88322D56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438150"/>
            <a:ext cx="3708698" cy="24320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09A69D5-8371-62B5-D23C-ED68BC4850A0}"/>
              </a:ext>
            </a:extLst>
          </p:cNvPr>
          <p:cNvPicPr>
            <a:picLocks noChangeAspect="1"/>
          </p:cNvPicPr>
          <p:nvPr/>
        </p:nvPicPr>
        <p:blipFill>
          <a:blip r:embed="rId3"/>
          <a:stretch>
            <a:fillRect/>
          </a:stretch>
        </p:blipFill>
        <p:spPr>
          <a:xfrm>
            <a:off x="4057948" y="38100"/>
            <a:ext cx="5440848" cy="5664200"/>
          </a:xfrm>
          <a:prstGeom prst="rect">
            <a:avLst/>
          </a:prstGeom>
        </p:spPr>
      </p:pic>
      <p:pic>
        <p:nvPicPr>
          <p:cNvPr id="4" name="Picture 3">
            <a:extLst>
              <a:ext uri="{FF2B5EF4-FFF2-40B4-BE49-F238E27FC236}">
                <a16:creationId xmlns:a16="http://schemas.microsoft.com/office/drawing/2014/main" id="{569C214E-1115-285D-DD3A-DF3B5B2F2CCD}"/>
              </a:ext>
            </a:extLst>
          </p:cNvPr>
          <p:cNvPicPr>
            <a:picLocks noChangeAspect="1"/>
          </p:cNvPicPr>
          <p:nvPr/>
        </p:nvPicPr>
        <p:blipFill>
          <a:blip r:embed="rId4"/>
          <a:stretch>
            <a:fillRect/>
          </a:stretch>
        </p:blipFill>
        <p:spPr>
          <a:xfrm>
            <a:off x="501285" y="5819046"/>
            <a:ext cx="7772400" cy="1000854"/>
          </a:xfrm>
          <a:prstGeom prst="rect">
            <a:avLst/>
          </a:prstGeom>
        </p:spPr>
      </p:pic>
      <p:sp>
        <p:nvSpPr>
          <p:cNvPr id="5" name="TextBox 4">
            <a:extLst>
              <a:ext uri="{FF2B5EF4-FFF2-40B4-BE49-F238E27FC236}">
                <a16:creationId xmlns:a16="http://schemas.microsoft.com/office/drawing/2014/main" id="{5BB12C92-A89E-39DB-7BE5-2E120059468B}"/>
              </a:ext>
            </a:extLst>
          </p:cNvPr>
          <p:cNvSpPr txBox="1"/>
          <p:nvPr/>
        </p:nvSpPr>
        <p:spPr>
          <a:xfrm>
            <a:off x="9786026" y="6488668"/>
            <a:ext cx="1904689" cy="369332"/>
          </a:xfrm>
          <a:prstGeom prst="rect">
            <a:avLst/>
          </a:prstGeom>
          <a:noFill/>
        </p:spPr>
        <p:txBody>
          <a:bodyPr wrap="none" rtlCol="0">
            <a:spAutoFit/>
          </a:bodyPr>
          <a:lstStyle/>
          <a:p>
            <a:r>
              <a:rPr lang="en-US" dirty="0"/>
              <a:t>Hunt et al. 2008</a:t>
            </a:r>
          </a:p>
        </p:txBody>
      </p:sp>
    </p:spTree>
    <p:extLst>
      <p:ext uri="{BB962C8B-B14F-4D97-AF65-F5344CB8AC3E}">
        <p14:creationId xmlns:p14="http://schemas.microsoft.com/office/powerpoint/2010/main" val="917996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23C27-5107-357D-9496-3D9B46F565DB}"/>
            </a:ext>
          </a:extLst>
        </p:cNvPr>
        <p:cNvGrpSpPr/>
        <p:nvPr/>
      </p:nvGrpSpPr>
      <p:grpSpPr>
        <a:xfrm>
          <a:off x="0" y="0"/>
          <a:ext cx="0" cy="0"/>
          <a:chOff x="0" y="0"/>
          <a:chExt cx="0" cy="0"/>
        </a:xfrm>
      </p:grpSpPr>
      <p:pic>
        <p:nvPicPr>
          <p:cNvPr id="1026" name="Picture 2" descr="undefined">
            <a:extLst>
              <a:ext uri="{FF2B5EF4-FFF2-40B4-BE49-F238E27FC236}">
                <a16:creationId xmlns:a16="http://schemas.microsoft.com/office/drawing/2014/main" id="{FEB749B5-3510-6FE5-29DF-3A7402623B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438150"/>
            <a:ext cx="3708698" cy="24320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4CA2790-E75B-89A6-7682-BE63A9854106}"/>
              </a:ext>
            </a:extLst>
          </p:cNvPr>
          <p:cNvPicPr>
            <a:picLocks noChangeAspect="1"/>
          </p:cNvPicPr>
          <p:nvPr/>
        </p:nvPicPr>
        <p:blipFill>
          <a:blip r:embed="rId3"/>
          <a:stretch>
            <a:fillRect/>
          </a:stretch>
        </p:blipFill>
        <p:spPr>
          <a:xfrm>
            <a:off x="4057948" y="38100"/>
            <a:ext cx="5440848" cy="5664200"/>
          </a:xfrm>
          <a:prstGeom prst="rect">
            <a:avLst/>
          </a:prstGeom>
        </p:spPr>
      </p:pic>
      <p:pic>
        <p:nvPicPr>
          <p:cNvPr id="4" name="Picture 3">
            <a:extLst>
              <a:ext uri="{FF2B5EF4-FFF2-40B4-BE49-F238E27FC236}">
                <a16:creationId xmlns:a16="http://schemas.microsoft.com/office/drawing/2014/main" id="{62FE72C1-986B-F7F3-434F-99A406694D53}"/>
              </a:ext>
            </a:extLst>
          </p:cNvPr>
          <p:cNvPicPr>
            <a:picLocks noChangeAspect="1"/>
          </p:cNvPicPr>
          <p:nvPr/>
        </p:nvPicPr>
        <p:blipFill>
          <a:blip r:embed="rId4"/>
          <a:stretch>
            <a:fillRect/>
          </a:stretch>
        </p:blipFill>
        <p:spPr>
          <a:xfrm>
            <a:off x="501285" y="5819046"/>
            <a:ext cx="7772400" cy="1000854"/>
          </a:xfrm>
          <a:prstGeom prst="rect">
            <a:avLst/>
          </a:prstGeom>
        </p:spPr>
      </p:pic>
      <p:sp>
        <p:nvSpPr>
          <p:cNvPr id="5" name="TextBox 4">
            <a:extLst>
              <a:ext uri="{FF2B5EF4-FFF2-40B4-BE49-F238E27FC236}">
                <a16:creationId xmlns:a16="http://schemas.microsoft.com/office/drawing/2014/main" id="{30228010-BDE3-00B3-4472-AFEA644AF874}"/>
              </a:ext>
            </a:extLst>
          </p:cNvPr>
          <p:cNvSpPr txBox="1"/>
          <p:nvPr/>
        </p:nvSpPr>
        <p:spPr>
          <a:xfrm>
            <a:off x="9786026" y="6488668"/>
            <a:ext cx="1904689" cy="369332"/>
          </a:xfrm>
          <a:prstGeom prst="rect">
            <a:avLst/>
          </a:prstGeom>
          <a:noFill/>
        </p:spPr>
        <p:txBody>
          <a:bodyPr wrap="none" rtlCol="0">
            <a:spAutoFit/>
          </a:bodyPr>
          <a:lstStyle/>
          <a:p>
            <a:r>
              <a:rPr lang="en-US" dirty="0"/>
              <a:t>Hunt et al. 2008</a:t>
            </a:r>
          </a:p>
        </p:txBody>
      </p:sp>
      <p:sp>
        <p:nvSpPr>
          <p:cNvPr id="6" name="TextBox 5">
            <a:extLst>
              <a:ext uri="{FF2B5EF4-FFF2-40B4-BE49-F238E27FC236}">
                <a16:creationId xmlns:a16="http://schemas.microsoft.com/office/drawing/2014/main" id="{1DF6B6E2-2BFB-5406-D8A9-34041E2D8B36}"/>
              </a:ext>
            </a:extLst>
          </p:cNvPr>
          <p:cNvSpPr txBox="1"/>
          <p:nvPr/>
        </p:nvSpPr>
        <p:spPr>
          <a:xfrm>
            <a:off x="9271676" y="2882900"/>
            <a:ext cx="2729823" cy="923330"/>
          </a:xfrm>
          <a:prstGeom prst="rect">
            <a:avLst/>
          </a:prstGeom>
          <a:solidFill>
            <a:srgbClr val="6D6D6D"/>
          </a:solidFill>
        </p:spPr>
        <p:txBody>
          <a:bodyPr wrap="square" rtlCol="0">
            <a:spAutoFit/>
          </a:bodyPr>
          <a:lstStyle/>
          <a:p>
            <a:r>
              <a:rPr lang="en-US" dirty="0">
                <a:solidFill>
                  <a:srgbClr val="FFFF00"/>
                </a:solidFill>
              </a:rPr>
              <a:t>But this is not really happening in macroevolution, right?</a:t>
            </a:r>
          </a:p>
        </p:txBody>
      </p:sp>
    </p:spTree>
    <p:extLst>
      <p:ext uri="{BB962C8B-B14F-4D97-AF65-F5344CB8AC3E}">
        <p14:creationId xmlns:p14="http://schemas.microsoft.com/office/powerpoint/2010/main" val="3274672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10;&#10;Description automatically generated">
            <a:extLst>
              <a:ext uri="{FF2B5EF4-FFF2-40B4-BE49-F238E27FC236}">
                <a16:creationId xmlns:a16="http://schemas.microsoft.com/office/drawing/2014/main" id="{2FD004CE-B446-1E1D-0C0D-6BEB8C2F16D0}"/>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233968" y="505315"/>
            <a:ext cx="9724064" cy="5495435"/>
          </a:xfrm>
        </p:spPr>
      </p:pic>
      <p:sp>
        <p:nvSpPr>
          <p:cNvPr id="6" name="TextBox 5">
            <a:extLst>
              <a:ext uri="{FF2B5EF4-FFF2-40B4-BE49-F238E27FC236}">
                <a16:creationId xmlns:a16="http://schemas.microsoft.com/office/drawing/2014/main" id="{95E3C291-DE06-2FB1-180F-691E7F8A9D82}"/>
              </a:ext>
            </a:extLst>
          </p:cNvPr>
          <p:cNvSpPr txBox="1"/>
          <p:nvPr/>
        </p:nvSpPr>
        <p:spPr>
          <a:xfrm>
            <a:off x="764868" y="6193271"/>
            <a:ext cx="1297150" cy="369332"/>
          </a:xfrm>
          <a:prstGeom prst="rect">
            <a:avLst/>
          </a:prstGeom>
          <a:noFill/>
        </p:spPr>
        <p:txBody>
          <a:bodyPr wrap="none" rtlCol="0">
            <a:spAutoFit/>
          </a:bodyPr>
          <a:lstStyle/>
          <a:p>
            <a:r>
              <a:rPr lang="en-US" dirty="0"/>
              <a:t>Lynch, 1990</a:t>
            </a:r>
          </a:p>
        </p:txBody>
      </p:sp>
    </p:spTree>
    <p:extLst>
      <p:ext uri="{BB962C8B-B14F-4D97-AF65-F5344CB8AC3E}">
        <p14:creationId xmlns:p14="http://schemas.microsoft.com/office/powerpoint/2010/main" val="1290999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32712BC-9674-E921-5C96-EE436100CF5D}"/>
            </a:ext>
          </a:extLst>
        </p:cNvPr>
        <p:cNvGrpSpPr/>
        <p:nvPr/>
      </p:nvGrpSpPr>
      <p:grpSpPr>
        <a:xfrm>
          <a:off x="0" y="0"/>
          <a:ext cx="0" cy="0"/>
          <a:chOff x="0" y="0"/>
          <a:chExt cx="0" cy="0"/>
        </a:xfrm>
      </p:grpSpPr>
      <p:sp>
        <p:nvSpPr>
          <p:cNvPr id="42" name="Rectangle 41">
            <a:extLst>
              <a:ext uri="{FF2B5EF4-FFF2-40B4-BE49-F238E27FC236}">
                <a16:creationId xmlns:a16="http://schemas.microsoft.com/office/drawing/2014/main" id="{EABCD812-7FDF-991B-6307-043BC7852492}"/>
              </a:ext>
            </a:extLst>
          </p:cNvPr>
          <p:cNvSpPr>
            <a:spLocks/>
          </p:cNvSpPr>
          <p:nvPr/>
        </p:nvSpPr>
        <p:spPr>
          <a:xfrm>
            <a:off x="419725" y="185647"/>
            <a:ext cx="11302583" cy="6376518"/>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A5D53088-6E83-14EA-0592-92E9B2AF463F}"/>
                  </a:ext>
                </a:extLst>
              </p:cNvPr>
              <p:cNvSpPr txBox="1"/>
              <p:nvPr/>
            </p:nvSpPr>
            <p:spPr>
              <a:xfrm>
                <a:off x="3303211" y="614599"/>
                <a:ext cx="5799601"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𝑑𝑦</m:t>
                      </m:r>
                      <m:r>
                        <a:rPr lang="en-US" sz="3200" b="0" i="1" smtClean="0">
                          <a:latin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𝛼</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𝑦</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𝑡</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𝜃</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𝑡</m:t>
                          </m:r>
                          <m:r>
                            <a:rPr lang="en-US" sz="3200" b="0" i="1" smtClean="0">
                              <a:latin typeface="Cambria Math" panose="02040503050406030204" pitchFamily="18" charset="0"/>
                              <a:ea typeface="Cambria Math" panose="02040503050406030204" pitchFamily="18" charset="0"/>
                            </a:rPr>
                            <m:t>)</m:t>
                          </m:r>
                        </m:e>
                      </m:d>
                      <m:r>
                        <a:rPr lang="en-US" sz="3200" b="0" i="1" smtClean="0">
                          <a:latin typeface="Cambria Math" panose="02040503050406030204" pitchFamily="18" charset="0"/>
                          <a:ea typeface="Cambria Math" panose="02040503050406030204" pitchFamily="18" charset="0"/>
                        </a:rPr>
                        <m:t>𝑑𝑡</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𝜎</m:t>
                      </m:r>
                      <m:r>
                        <a:rPr lang="en-US" sz="3200" b="0" i="1" smtClean="0">
                          <a:latin typeface="Cambria Math" panose="02040503050406030204" pitchFamily="18" charset="0"/>
                          <a:ea typeface="Cambria Math" panose="02040503050406030204" pitchFamily="18" charset="0"/>
                        </a:rPr>
                        <m:t>𝑑𝑊</m:t>
                      </m:r>
                    </m:oMath>
                  </m:oMathPara>
                </a14:m>
                <a:endParaRPr lang="en-US" sz="3200" dirty="0"/>
              </a:p>
            </p:txBody>
          </p:sp>
        </mc:Choice>
        <mc:Fallback xmlns="">
          <p:sp>
            <p:nvSpPr>
              <p:cNvPr id="43" name="TextBox 42">
                <a:extLst>
                  <a:ext uri="{FF2B5EF4-FFF2-40B4-BE49-F238E27FC236}">
                    <a16:creationId xmlns:a16="http://schemas.microsoft.com/office/drawing/2014/main" id="{A5D53088-6E83-14EA-0592-92E9B2AF463F}"/>
                  </a:ext>
                </a:extLst>
              </p:cNvPr>
              <p:cNvSpPr txBox="1">
                <a:spLocks noRot="1" noChangeAspect="1" noMove="1" noResize="1" noEditPoints="1" noAdjustHandles="1" noChangeArrowheads="1" noChangeShapeType="1" noTextEdit="1"/>
              </p:cNvSpPr>
              <p:nvPr/>
            </p:nvSpPr>
            <p:spPr>
              <a:xfrm>
                <a:off x="3303211" y="614599"/>
                <a:ext cx="5799601" cy="492443"/>
              </a:xfrm>
              <a:prstGeom prst="rect">
                <a:avLst/>
              </a:prstGeom>
              <a:blipFill>
                <a:blip r:embed="rId2"/>
                <a:stretch>
                  <a:fillRect l="-1751" r="-656" b="-35000"/>
                </a:stretch>
              </a:blipFill>
            </p:spPr>
            <p:txBody>
              <a:bodyPr/>
              <a:lstStyle/>
              <a:p>
                <a:r>
                  <a:rPr lang="en-US">
                    <a:noFill/>
                  </a:rPr>
                  <a:t> </a:t>
                </a:r>
              </a:p>
            </p:txBody>
          </p:sp>
        </mc:Fallback>
      </mc:AlternateContent>
      <p:sp>
        <p:nvSpPr>
          <p:cNvPr id="44" name="TextBox 43">
            <a:extLst>
              <a:ext uri="{FF2B5EF4-FFF2-40B4-BE49-F238E27FC236}">
                <a16:creationId xmlns:a16="http://schemas.microsoft.com/office/drawing/2014/main" id="{B1D4A66B-C6C0-10C6-557D-3018F0FD2D05}"/>
              </a:ext>
            </a:extLst>
          </p:cNvPr>
          <p:cNvSpPr txBox="1"/>
          <p:nvPr/>
        </p:nvSpPr>
        <p:spPr>
          <a:xfrm>
            <a:off x="2254098" y="2126084"/>
            <a:ext cx="2343911" cy="369332"/>
          </a:xfrm>
          <a:prstGeom prst="rect">
            <a:avLst/>
          </a:prstGeom>
          <a:noFill/>
        </p:spPr>
        <p:txBody>
          <a:bodyPr wrap="none" rtlCol="0">
            <a:spAutoFit/>
          </a:bodyPr>
          <a:lstStyle/>
          <a:p>
            <a:r>
              <a:rPr lang="en-US" dirty="0"/>
              <a:t>Rate of adaptation</a:t>
            </a:r>
          </a:p>
        </p:txBody>
      </p:sp>
      <p:sp>
        <p:nvSpPr>
          <p:cNvPr id="45" name="TextBox 44">
            <a:extLst>
              <a:ext uri="{FF2B5EF4-FFF2-40B4-BE49-F238E27FC236}">
                <a16:creationId xmlns:a16="http://schemas.microsoft.com/office/drawing/2014/main" id="{F9881346-DB6C-98CC-2A2A-68CAFAE9D3AA}"/>
              </a:ext>
            </a:extLst>
          </p:cNvPr>
          <p:cNvSpPr txBox="1"/>
          <p:nvPr/>
        </p:nvSpPr>
        <p:spPr>
          <a:xfrm>
            <a:off x="5159685" y="2420437"/>
            <a:ext cx="1872629" cy="369332"/>
          </a:xfrm>
          <a:prstGeom prst="rect">
            <a:avLst/>
          </a:prstGeom>
          <a:noFill/>
        </p:spPr>
        <p:txBody>
          <a:bodyPr wrap="none" rtlCol="0">
            <a:spAutoFit/>
          </a:bodyPr>
          <a:lstStyle/>
          <a:p>
            <a:r>
              <a:rPr lang="en-US" dirty="0"/>
              <a:t>Primary optima</a:t>
            </a:r>
          </a:p>
        </p:txBody>
      </p:sp>
      <p:sp>
        <p:nvSpPr>
          <p:cNvPr id="46" name="TextBox 45">
            <a:extLst>
              <a:ext uri="{FF2B5EF4-FFF2-40B4-BE49-F238E27FC236}">
                <a16:creationId xmlns:a16="http://schemas.microsoft.com/office/drawing/2014/main" id="{216FC523-C77D-5D3E-E328-B5099116CE46}"/>
              </a:ext>
            </a:extLst>
          </p:cNvPr>
          <p:cNvSpPr txBox="1"/>
          <p:nvPr/>
        </p:nvSpPr>
        <p:spPr>
          <a:xfrm>
            <a:off x="7455107" y="1753850"/>
            <a:ext cx="3289683" cy="369332"/>
          </a:xfrm>
          <a:prstGeom prst="rect">
            <a:avLst/>
          </a:prstGeom>
          <a:noFill/>
        </p:spPr>
        <p:txBody>
          <a:bodyPr wrap="none" rtlCol="0">
            <a:spAutoFit/>
          </a:bodyPr>
          <a:lstStyle/>
          <a:p>
            <a:r>
              <a:rPr lang="en-US" dirty="0"/>
              <a:t>Rate of stochastic evolution</a:t>
            </a:r>
          </a:p>
        </p:txBody>
      </p:sp>
      <p:cxnSp>
        <p:nvCxnSpPr>
          <p:cNvPr id="47" name="Curved Connector 46">
            <a:extLst>
              <a:ext uri="{FF2B5EF4-FFF2-40B4-BE49-F238E27FC236}">
                <a16:creationId xmlns:a16="http://schemas.microsoft.com/office/drawing/2014/main" id="{25F60A6A-8AD3-5D24-FE54-0431839CFE59}"/>
              </a:ext>
            </a:extLst>
          </p:cNvPr>
          <p:cNvCxnSpPr>
            <a:cxnSpLocks/>
            <a:stCxn id="52" idx="4"/>
            <a:endCxn id="44" idx="1"/>
          </p:cNvCxnSpPr>
          <p:nvPr/>
        </p:nvCxnSpPr>
        <p:spPr>
          <a:xfrm rot="5400000">
            <a:off x="3007131" y="482268"/>
            <a:ext cx="1075449" cy="2581514"/>
          </a:xfrm>
          <a:prstGeom prst="curvedConnector4">
            <a:avLst>
              <a:gd name="adj1" fmla="val 41414"/>
              <a:gd name="adj2" fmla="val 10885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urved Connector 47">
            <a:extLst>
              <a:ext uri="{FF2B5EF4-FFF2-40B4-BE49-F238E27FC236}">
                <a16:creationId xmlns:a16="http://schemas.microsoft.com/office/drawing/2014/main" id="{841F4683-129C-3080-1B99-69BEB2692693}"/>
              </a:ext>
            </a:extLst>
          </p:cNvPr>
          <p:cNvCxnSpPr>
            <a:cxnSpLocks/>
            <a:endCxn id="45" idx="1"/>
          </p:cNvCxnSpPr>
          <p:nvPr/>
        </p:nvCxnSpPr>
        <p:spPr>
          <a:xfrm rot="5400000">
            <a:off x="5137260" y="1146691"/>
            <a:ext cx="1480838" cy="1435987"/>
          </a:xfrm>
          <a:prstGeom prst="curvedConnector4">
            <a:avLst>
              <a:gd name="adj1" fmla="val 43765"/>
              <a:gd name="adj2" fmla="val 115919"/>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urved Connector 48">
            <a:extLst>
              <a:ext uri="{FF2B5EF4-FFF2-40B4-BE49-F238E27FC236}">
                <a16:creationId xmlns:a16="http://schemas.microsoft.com/office/drawing/2014/main" id="{C9D23C94-A1D9-C2FA-1320-76B98EC6B114}"/>
              </a:ext>
            </a:extLst>
          </p:cNvPr>
          <p:cNvCxnSpPr>
            <a:cxnSpLocks/>
            <a:endCxn id="46" idx="1"/>
          </p:cNvCxnSpPr>
          <p:nvPr/>
        </p:nvCxnSpPr>
        <p:spPr>
          <a:xfrm rot="5400000">
            <a:off x="7420238" y="1159133"/>
            <a:ext cx="814253" cy="744513"/>
          </a:xfrm>
          <a:prstGeom prst="curvedConnector4">
            <a:avLst>
              <a:gd name="adj1" fmla="val 38660"/>
              <a:gd name="adj2" fmla="val 13070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746D4BB6-44B7-A700-2EA0-85143349F8E8}"/>
              </a:ext>
            </a:extLst>
          </p:cNvPr>
          <p:cNvSpPr txBox="1"/>
          <p:nvPr/>
        </p:nvSpPr>
        <p:spPr>
          <a:xfrm>
            <a:off x="5159685" y="185647"/>
            <a:ext cx="1959191" cy="369332"/>
          </a:xfrm>
          <a:prstGeom prst="rect">
            <a:avLst/>
          </a:prstGeom>
          <a:noFill/>
        </p:spPr>
        <p:txBody>
          <a:bodyPr wrap="none" rtlCol="0">
            <a:spAutoFit/>
          </a:bodyPr>
          <a:lstStyle/>
          <a:p>
            <a:r>
              <a:rPr lang="en-US" dirty="0"/>
              <a:t>Univariate Case</a:t>
            </a:r>
          </a:p>
        </p:txBody>
      </p:sp>
      <p:sp>
        <p:nvSpPr>
          <p:cNvPr id="51" name="TextBox 50">
            <a:extLst>
              <a:ext uri="{FF2B5EF4-FFF2-40B4-BE49-F238E27FC236}">
                <a16:creationId xmlns:a16="http://schemas.microsoft.com/office/drawing/2014/main" id="{138265A0-78DE-FD35-03B3-A2B83D43FAC6}"/>
              </a:ext>
            </a:extLst>
          </p:cNvPr>
          <p:cNvSpPr txBox="1"/>
          <p:nvPr/>
        </p:nvSpPr>
        <p:spPr>
          <a:xfrm>
            <a:off x="4373929" y="3034344"/>
            <a:ext cx="3233578" cy="369332"/>
          </a:xfrm>
          <a:prstGeom prst="rect">
            <a:avLst/>
          </a:prstGeom>
          <a:noFill/>
        </p:spPr>
        <p:txBody>
          <a:bodyPr wrap="none" rtlCol="0">
            <a:spAutoFit/>
          </a:bodyPr>
          <a:lstStyle/>
          <a:p>
            <a:r>
              <a:rPr lang="en-US" dirty="0"/>
              <a:t>All are scalars= single value</a:t>
            </a:r>
          </a:p>
        </p:txBody>
      </p:sp>
      <p:sp>
        <p:nvSpPr>
          <p:cNvPr id="52" name="Oval 51">
            <a:extLst>
              <a:ext uri="{FF2B5EF4-FFF2-40B4-BE49-F238E27FC236}">
                <a16:creationId xmlns:a16="http://schemas.microsoft.com/office/drawing/2014/main" id="{85818E03-FDB9-CE0D-1AC7-D97CEAA46DB7}"/>
              </a:ext>
            </a:extLst>
          </p:cNvPr>
          <p:cNvSpPr/>
          <p:nvPr/>
        </p:nvSpPr>
        <p:spPr>
          <a:xfrm>
            <a:off x="4551369" y="554979"/>
            <a:ext cx="568486" cy="68032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43938D1-3648-F2F3-4E58-048165EB4DAD}"/>
              </a:ext>
            </a:extLst>
          </p:cNvPr>
          <p:cNvSpPr txBox="1"/>
          <p:nvPr/>
        </p:nvSpPr>
        <p:spPr>
          <a:xfrm>
            <a:off x="10173760" y="6192833"/>
            <a:ext cx="1598515" cy="369332"/>
          </a:xfrm>
          <a:prstGeom prst="rect">
            <a:avLst/>
          </a:prstGeom>
          <a:noFill/>
        </p:spPr>
        <p:txBody>
          <a:bodyPr wrap="none" rtlCol="0">
            <a:spAutoFit/>
          </a:bodyPr>
          <a:lstStyle/>
          <a:p>
            <a:r>
              <a:rPr lang="en-US" dirty="0"/>
              <a:t>Hansen 1997</a:t>
            </a:r>
          </a:p>
        </p:txBody>
      </p:sp>
    </p:spTree>
    <p:extLst>
      <p:ext uri="{BB962C8B-B14F-4D97-AF65-F5344CB8AC3E}">
        <p14:creationId xmlns:p14="http://schemas.microsoft.com/office/powerpoint/2010/main" val="2912976585"/>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3433</TotalTime>
  <Words>1137</Words>
  <Application>Microsoft Macintosh PowerPoint</Application>
  <PresentationFormat>Widescreen</PresentationFormat>
  <Paragraphs>280</Paragraphs>
  <Slides>45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Cambria Math</vt:lpstr>
      <vt:lpstr>Century Gothic</vt:lpstr>
      <vt:lpstr>Vapor Trail</vt:lpstr>
      <vt:lpstr>Multivariate PCM EQGW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Gomes da Rocha</dc:creator>
  <cp:lastModifiedBy>-anonymous-</cp:lastModifiedBy>
  <cp:revision>1</cp:revision>
  <dcterms:created xsi:type="dcterms:W3CDTF">2023-12-29T23:45:41Z</dcterms:created>
  <dcterms:modified xsi:type="dcterms:W3CDTF">2025-06-13T02:56:25Z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2023-08-21T00:00:00Z</vt:filetime>
  </property>
  <property fmtid="{D5CDD505-2E9C-101B-9397-08002B2CF9AE}" pid="3" name="Creator">
    <vt:lpwstr>Microsoft® PowerPoint® for Microsoft 365</vt:lpwstr>
  </property>
  <property fmtid="{D5CDD505-2E9C-101B-9397-08002B2CF9AE}" pid="4" name="LastSaved">
    <vt:filetime>2023-12-29T00:00:00Z</vt:filetime>
  </property>
  <property fmtid="{D5CDD505-2E9C-101B-9397-08002B2CF9AE}" pid="5" name="Producer">
    <vt:lpwstr>Microsoft® PowerPoint® for Microsoft 365</vt:lpwstr>
  </property>
</Properties>
</file>